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41277-929C-60A3-08C3-7185E23A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5B4912-492D-F9F4-E57E-FA32DC66F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CDCCE-4958-6461-A00F-DD696C3B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07486-D391-7F45-64D1-AD05436A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ABC57-043A-D6FB-FF63-63C311CC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1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E6863-181D-D053-FDB2-72ABF38C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0245E5-3EC4-35D2-6F9D-32BF37005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B96A6-4638-76AA-8642-C5AB7748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CDCAC-558A-AEEE-CE3C-E275E503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5BA4F-DBB6-FD7F-B252-19A27440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5DF021-D254-A161-FEBC-6FE4C67B8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D41CA3-3CE4-8E33-058C-FC8CEDF0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C1DD4-FC7B-EEFE-715E-19A415A9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B274F-13B1-66F4-CF0E-98F1EF52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6F1A3-C07D-342A-C6B7-6865715B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67BB8-FBA6-3AB6-5B46-FCDF0B01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CBEFF-A37A-28A1-A45B-E23F8C43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43883-4EE7-8EDF-5BE4-5D04D52A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37735-E96C-01A6-8BE4-621B9724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1F7F1-BD16-0ABB-913C-4C6F1AEF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2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09A03-CE76-26CE-4196-6A645A95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CEBE7-29F4-DB1A-9800-0668F347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D75DE-B9DB-B1C0-15AB-39EF8B30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8C7DB-EABF-52D2-A95C-A9C35BE5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B69DF-6B27-7EFA-62D2-0E5EF19C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82156-188F-3378-8390-575E7D0A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53B87-B615-80CB-2EBC-8E510A981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77BAC-487A-C3AF-C611-532D4837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4D75F-9261-A46F-DAC7-757F875B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18E35-72ED-7A65-A80E-06FE0AF1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F2BED-2FB3-6234-BBD7-C1D5DAC8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23867-310B-351F-8952-FBF7FC87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0BAB8-BB73-B2AC-D94F-FE6C9E37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58346-E9B3-8235-4241-1CFC3BCD7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5B0D6-4E74-343F-17FA-E8CDD743F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760808-4E06-6B29-761E-D9F588D66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D28C9B-3ECD-556B-04B5-F54F5E1F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F98D08-C145-10E3-9714-6B531D03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3F21F0-0B47-0625-9439-ACC1CE61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D36BA-8F04-00C3-5197-86F03EA6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D784A-22AD-A5D9-640F-069B646A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B36B41-79F8-A6AD-B1CE-2397F06B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F2E4C-E7E6-3D92-6B7E-7DEEEE61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6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D7457-9DB4-AFB0-DD69-983F49D0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135848-36DD-C71D-4210-EF759350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493DB-1CE0-39B9-FC6C-C014F083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26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4F461-23C3-B9F9-C712-79031D41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41D87-5F40-1081-02EA-C6AE63C6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151B2-F365-8E6C-5C1F-0158B8D5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A9D02-18E1-1DF1-0F8D-A99E1E86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73686-54C5-0A3B-9742-C19DA8F6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7DDA6-986A-7179-3163-4EE74006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5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EB2B4-0111-96AB-B6C2-6AB60E92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84AFF-0D94-03F2-78F9-17145F28F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F01349-BF73-F454-9FBB-7D05FF453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1AB30-47A8-762B-6256-E871C05A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F9649-6759-E4FA-A417-A6961325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2CE51-77F0-F520-D8BF-2182D679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8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C799A-FF00-AC29-7954-F6473EA6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7F6FF-186A-B331-A385-1F9A88C0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3C447-049F-FD74-43B6-659F14EE2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297F-EAC3-4568-BCA4-618BAAE5BCBD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135EA-E52B-B3F1-7696-8D1618C58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A8386-332E-386A-0061-656024DA8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34B0-2205-48BF-A6D7-629166DCB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56C827-76E4-FAAE-ED0B-7C70A6509744}"/>
              </a:ext>
            </a:extLst>
          </p:cNvPr>
          <p:cNvSpPr/>
          <p:nvPr/>
        </p:nvSpPr>
        <p:spPr>
          <a:xfrm>
            <a:off x="3436690" y="125836"/>
            <a:ext cx="531862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getSpriteFeetBox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4C7903-53DA-A79E-D2BC-086F32024653}"/>
              </a:ext>
            </a:extLst>
          </p:cNvPr>
          <p:cNvSpPr/>
          <p:nvPr/>
        </p:nvSpPr>
        <p:spPr>
          <a:xfrm>
            <a:off x="4216866" y="822121"/>
            <a:ext cx="3758268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4F6D69F3-F886-F0B8-B63D-F652F21FC297}"/>
              </a:ext>
            </a:extLst>
          </p:cNvPr>
          <p:cNvSpPr/>
          <p:nvPr/>
        </p:nvSpPr>
        <p:spPr>
          <a:xfrm>
            <a:off x="2550253" y="1543574"/>
            <a:ext cx="7091494" cy="4194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getSpriteBoundBox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E69CB-94CD-3935-D798-AD60AEC061E9}"/>
              </a:ext>
            </a:extLst>
          </p:cNvPr>
          <p:cNvSpPr/>
          <p:nvPr/>
        </p:nvSpPr>
        <p:spPr>
          <a:xfrm>
            <a:off x="3763860" y="2164359"/>
            <a:ext cx="466427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SPRITE_EFFECT_FEET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SPRITE_EFFECT_FEET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865CB6-FE9D-3F2E-FD03-C2BF9EE689E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0118"/>
            <a:ext cx="0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F92628-3204-7E89-B69C-E33D4A1AFC9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41571"/>
            <a:ext cx="0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C3636B-D502-DE04-EF67-28D05DBD1A3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963024"/>
            <a:ext cx="0" cy="2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4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2022-05-15T17:17:28Z</dcterms:created>
  <dcterms:modified xsi:type="dcterms:W3CDTF">2022-05-15T17:18:28Z</dcterms:modified>
</cp:coreProperties>
</file>