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441C8-99BF-5818-BFA3-21CF3FE77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67B10E-FB42-6889-3754-DF3C34A86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BBA4-DABE-E810-D0B6-AE7736AA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0440C-B9CB-A13F-A9E8-E3592050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1CAD8-9422-8AAC-0485-41F5DF95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36346-5AC7-27A7-69C6-8582D30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79B5E-EFD8-40F5-A805-9025E973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20BE4-F27C-B184-57F0-879658E4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74334-6BD1-AC78-42CD-C96A674A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7819-9C5A-82F1-4B64-E0D873ED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B099BC-4D09-E247-DF27-489875D1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7A60C-D47A-EC31-5661-CCFDF70ED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5B5C-E547-2A39-3ED8-1BEAAE4D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6B890-854A-BF9F-031A-B641512E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835FE-7D5B-5B67-4812-5873DF23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0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17E42-FBAF-9888-9847-55090EBF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FEBC-D9F0-FC66-652A-4637BD98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33BAF-1948-BFDC-BDD1-652481CB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76159-0A07-1B81-7AEE-B90F3374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BAD6E-0000-A5C7-C7F9-00C24B47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9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97D10-EE00-54A4-9FC0-716719DE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47805-8B73-AC62-FA88-FB0ABE91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DBE7E-A9A3-94DC-D90C-1465E215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F2F6E-BA21-0BE4-A70C-B0F3B21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FEFF5-71B6-7910-FF04-424EBBCC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3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EEC52-1407-597E-96EB-3A68954A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69463-41B6-681B-B054-0EDE46B0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F315A-9BD6-0438-4541-3BD2EE80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3E08B-8E2D-00F6-34ED-51856B1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5332B-6B86-EB6E-F7CF-416D6CA6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EE315-42A8-F4C1-2DF1-CE0456CF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7791-2B8E-290A-6DCC-976CC6CE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3433D-06F2-ECDB-FD40-F0BDECE0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E039D-C8DD-2556-306B-141776D40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C0707-AEFF-98D2-C624-5CB0C21CC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B30E96-6785-1A97-203C-8387F411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215F73-E335-6B78-89CD-C4243FE7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6DF626-6781-675E-61A1-4E208D7D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591E5F-78D2-EC1E-41ED-1CC0EB2B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7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4844E-0B5E-C4D0-1271-2AA51447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C810DC-19F7-50AC-BAF7-D5E37346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7D114-38EB-5542-DC6B-6185BED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498D7-6923-080D-EF8A-38E3F1E3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0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77F5B-FAD0-809E-BAF8-BA35FFE5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F5E8-136A-58C9-07EC-214AA373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1728B-3D73-A031-0048-C633B9D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C691-C9F5-EB16-7F07-EB91B02D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57AD2-7F41-B6A9-88DA-3C7F7D89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97573-5C6F-83DB-8222-BCB21570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A60EB-48A9-5638-D11B-3D6DDA1A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1C44B-1857-4A4B-4152-1E8DCAD9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3BAE7D-01CC-073A-2DF6-227A4DB8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989F-A865-CA92-7B7A-561FEB32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27735-55B6-6247-9237-18FCC98D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144E2-FBAE-956B-9D53-E76F3B11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03DD9-3FA8-EDE0-73F8-DC6717CD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C1792-C01E-1D86-57AD-C209EAC1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F5883-21CD-57B6-F2B9-36A570CF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DB7BBF-F954-B8D8-AE97-59CE0C97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C0D1F-EB87-47F4-5B68-1C008783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687BE-B923-5994-AE98-75047DEFE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551D-A841-4E25-9D07-29B2FE15E13F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A92A7-1B1A-632C-D15C-F34617A0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841FF-4B44-87A9-3B08-2B9181D7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5C5-067D-4E66-B411-1F95F2268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8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33CD1A-175B-CB26-B74C-226CC7625A33}"/>
              </a:ext>
            </a:extLst>
          </p:cNvPr>
          <p:cNvSpPr/>
          <p:nvPr/>
        </p:nvSpPr>
        <p:spPr>
          <a:xfrm>
            <a:off x="4485314" y="125835"/>
            <a:ext cx="3221372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handleLanKeypress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8B4BE5-DB5C-B932-3CDC-8A29833A8CA0}"/>
              </a:ext>
            </a:extLst>
          </p:cNvPr>
          <p:cNvSpPr/>
          <p:nvPr/>
        </p:nvSpPr>
        <p:spPr>
          <a:xfrm>
            <a:off x="4514675" y="671121"/>
            <a:ext cx="3162649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2D8E5FE-C355-7CB8-53DC-6DD44A62EFE0}"/>
              </a:ext>
            </a:extLst>
          </p:cNvPr>
          <p:cNvSpPr/>
          <p:nvPr/>
        </p:nvSpPr>
        <p:spPr>
          <a:xfrm>
            <a:off x="2937545" y="1224797"/>
            <a:ext cx="6316910" cy="3607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recvLanPacket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4E45BECA-4EE2-9D42-BEBF-34EFA331484B}"/>
              </a:ext>
            </a:extLst>
          </p:cNvPr>
          <p:cNvSpPr/>
          <p:nvPr/>
        </p:nvSpPr>
        <p:spPr>
          <a:xfrm>
            <a:off x="4869809" y="1820421"/>
            <a:ext cx="2452381" cy="4865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47AE83-EEB9-56CD-92C1-A4E57217E606}"/>
              </a:ext>
            </a:extLst>
          </p:cNvPr>
          <p:cNvSpPr/>
          <p:nvPr/>
        </p:nvSpPr>
        <p:spPr>
          <a:xfrm>
            <a:off x="3112317" y="1883337"/>
            <a:ext cx="1006678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47AF0C-FE9B-AA03-B5BD-E999D4CF7EA4}"/>
              </a:ext>
            </a:extLst>
          </p:cNvPr>
          <p:cNvSpPr/>
          <p:nvPr/>
        </p:nvSpPr>
        <p:spPr>
          <a:xfrm>
            <a:off x="4229448" y="2541879"/>
            <a:ext cx="3733101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A4C52BC-1A90-D90D-ED78-442E19C8F435}"/>
              </a:ext>
            </a:extLst>
          </p:cNvPr>
          <p:cNvSpPr/>
          <p:nvPr/>
        </p:nvSpPr>
        <p:spPr>
          <a:xfrm>
            <a:off x="4771239" y="3137503"/>
            <a:ext cx="2649522" cy="7298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HEADER_PLAYERMOVE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815E49-3FEB-8A83-3448-0A88297D5CA3}"/>
              </a:ext>
            </a:extLst>
          </p:cNvPr>
          <p:cNvSpPr/>
          <p:nvPr/>
        </p:nvSpPr>
        <p:spPr>
          <a:xfrm>
            <a:off x="104861" y="2424430"/>
            <a:ext cx="3733102" cy="33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*)(&amp;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player move,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playerMovePacket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순서도: 다른 페이지 연결선 11">
            <a:extLst>
              <a:ext uri="{FF2B5EF4-FFF2-40B4-BE49-F238E27FC236}">
                <a16:creationId xmlns:a16="http://schemas.microsoft.com/office/drawing/2014/main" id="{FB359415-968C-4C80-3326-3C496EACDD79}"/>
              </a:ext>
            </a:extLst>
          </p:cNvPr>
          <p:cNvSpPr/>
          <p:nvPr/>
        </p:nvSpPr>
        <p:spPr>
          <a:xfrm>
            <a:off x="8986705" y="3275921"/>
            <a:ext cx="1115735" cy="4530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D5242E9-3947-A6D1-4F55-9D6013F905B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3339"/>
            <a:ext cx="0" cy="16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4132FF-E9AD-5297-E022-C16CC5E2C6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057015"/>
            <a:ext cx="0" cy="16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01A193-2178-4265-25A8-D1264958D30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585524"/>
            <a:ext cx="0" cy="23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9759FF-484B-63B6-1913-31CC9D8F2AB8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5999" y="2306982"/>
            <a:ext cx="1" cy="23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8F4B91-A90E-04ED-2759-B313D3752E35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4118995" y="2063701"/>
            <a:ext cx="750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72344B-5AEE-C497-2850-3A84FB1AD6D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9" y="2902606"/>
            <a:ext cx="1" cy="23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432011C-C587-292F-4784-C03E14A20DF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837963" y="3502424"/>
            <a:ext cx="933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F494FE4F-A449-CEF4-8EDF-985E617D9DB0}"/>
              </a:ext>
            </a:extLst>
          </p:cNvPr>
          <p:cNvSpPr/>
          <p:nvPr/>
        </p:nvSpPr>
        <p:spPr>
          <a:xfrm>
            <a:off x="4892178" y="4240660"/>
            <a:ext cx="2407640" cy="11660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2FB7B18-B2AC-A529-104D-35DE95CF3E4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837963" y="4823663"/>
            <a:ext cx="1054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510CFCE5-DB8C-1E1F-FEA0-AB58B02C99A3}"/>
              </a:ext>
            </a:extLst>
          </p:cNvPr>
          <p:cNvSpPr/>
          <p:nvPr/>
        </p:nvSpPr>
        <p:spPr>
          <a:xfrm>
            <a:off x="4351613" y="5700287"/>
            <a:ext cx="3488771" cy="8305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3335A5-3A15-9A81-53B4-75240F517F4F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>
            <a:off x="6095998" y="5406665"/>
            <a:ext cx="1" cy="29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1EAFCFE-2346-F498-97B3-8F88302C5941}"/>
              </a:ext>
            </a:extLst>
          </p:cNvPr>
          <p:cNvCxnSpPr>
            <a:cxnSpLocks/>
            <a:stCxn id="36" idx="3"/>
            <a:endCxn id="42" idx="2"/>
          </p:cNvCxnSpPr>
          <p:nvPr/>
        </p:nvCxnSpPr>
        <p:spPr>
          <a:xfrm flipV="1">
            <a:off x="7840384" y="5096267"/>
            <a:ext cx="1387506" cy="1019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51A91E1-F1EE-35CD-F24D-6CC53A1AFB07}"/>
              </a:ext>
            </a:extLst>
          </p:cNvPr>
          <p:cNvSpPr/>
          <p:nvPr/>
        </p:nvSpPr>
        <p:spPr>
          <a:xfrm>
            <a:off x="8791662" y="4550983"/>
            <a:ext cx="872455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FF84089-7EB2-4DD7-586B-4951C7D5C66E}"/>
              </a:ext>
            </a:extLst>
          </p:cNvPr>
          <p:cNvCxnSpPr>
            <a:stCxn id="32" idx="3"/>
            <a:endCxn id="42" idx="1"/>
          </p:cNvCxnSpPr>
          <p:nvPr/>
        </p:nvCxnSpPr>
        <p:spPr>
          <a:xfrm flipV="1">
            <a:off x="7299818" y="4823625"/>
            <a:ext cx="1491844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9529F2-A2A9-769C-A457-43589CB45C6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420761" y="3502424"/>
            <a:ext cx="1565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5A72EB-7D6D-0608-63F2-511C5D7A7D09}"/>
              </a:ext>
            </a:extLst>
          </p:cNvPr>
          <p:cNvSpPr txBox="1"/>
          <p:nvPr/>
        </p:nvSpPr>
        <p:spPr>
          <a:xfrm>
            <a:off x="3952611" y="3116277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226611-6436-1265-DC76-C46F83D42F0D}"/>
              </a:ext>
            </a:extLst>
          </p:cNvPr>
          <p:cNvSpPr txBox="1"/>
          <p:nvPr/>
        </p:nvSpPr>
        <p:spPr>
          <a:xfrm>
            <a:off x="5462631" y="2248257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ADFC9-448E-1AEC-F217-9C233C4066C7}"/>
              </a:ext>
            </a:extLst>
          </p:cNvPr>
          <p:cNvSpPr txBox="1"/>
          <p:nvPr/>
        </p:nvSpPr>
        <p:spPr>
          <a:xfrm>
            <a:off x="4314038" y="1717547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BFA751-8552-B873-58C0-A5914C889594}"/>
              </a:ext>
            </a:extLst>
          </p:cNvPr>
          <p:cNvSpPr txBox="1"/>
          <p:nvPr/>
        </p:nvSpPr>
        <p:spPr>
          <a:xfrm>
            <a:off x="7677324" y="3196344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38D05-4C7B-511D-0F8D-4680530F83E4}"/>
              </a:ext>
            </a:extLst>
          </p:cNvPr>
          <p:cNvSpPr txBox="1"/>
          <p:nvPr/>
        </p:nvSpPr>
        <p:spPr>
          <a:xfrm>
            <a:off x="7299818" y="4467280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4F03B-05B8-2F05-582D-0F1B88D2B6E6}"/>
              </a:ext>
            </a:extLst>
          </p:cNvPr>
          <p:cNvSpPr txBox="1"/>
          <p:nvPr/>
        </p:nvSpPr>
        <p:spPr>
          <a:xfrm>
            <a:off x="5481506" y="5285094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947AAD77-D8B5-C987-FA71-831A6C1BAC67}"/>
              </a:ext>
            </a:extLst>
          </p:cNvPr>
          <p:cNvSpPr/>
          <p:nvPr/>
        </p:nvSpPr>
        <p:spPr>
          <a:xfrm>
            <a:off x="5508770" y="92279"/>
            <a:ext cx="1174459" cy="3858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A42A6DDA-21E3-62F5-956B-8035DAFE6C14}"/>
              </a:ext>
            </a:extLst>
          </p:cNvPr>
          <p:cNvSpPr/>
          <p:nvPr/>
        </p:nvSpPr>
        <p:spPr>
          <a:xfrm>
            <a:off x="4149752" y="2069983"/>
            <a:ext cx="3892492" cy="8556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game over,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GAME_OVER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50F89D8-E8A8-D2BC-F7C1-D95D55026531}"/>
              </a:ext>
            </a:extLst>
          </p:cNvPr>
          <p:cNvSpPr/>
          <p:nvPr/>
        </p:nvSpPr>
        <p:spPr>
          <a:xfrm>
            <a:off x="3986167" y="805342"/>
            <a:ext cx="4219663" cy="7633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HEADER_GAMEOVER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DE1EF5-F39E-44E7-6447-CACBE4F33B49}"/>
              </a:ext>
            </a:extLst>
          </p:cNvPr>
          <p:cNvSpPr/>
          <p:nvPr/>
        </p:nvSpPr>
        <p:spPr>
          <a:xfrm>
            <a:off x="2239861" y="973123"/>
            <a:ext cx="746620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8168BA-E824-A008-9EF8-6816C48D3BF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95999" y="478172"/>
            <a:ext cx="1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887086-8ED5-6EB9-33F0-5500D3E0D690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6095998" y="1568741"/>
            <a:ext cx="1" cy="5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EDDB13-4FF8-D738-5801-9C81928D8EBC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2986481" y="1187042"/>
            <a:ext cx="999686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48B2B21-BE10-3575-B790-1D06C18A89E7}"/>
              </a:ext>
            </a:extLst>
          </p:cNvPr>
          <p:cNvCxnSpPr>
            <a:stCxn id="5" idx="1"/>
            <a:endCxn id="8" idx="2"/>
          </p:cNvCxnSpPr>
          <p:nvPr/>
        </p:nvCxnSpPr>
        <p:spPr>
          <a:xfrm rot="10800000">
            <a:off x="2613172" y="1409350"/>
            <a:ext cx="1536581" cy="1088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1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136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10</cp:revision>
  <dcterms:created xsi:type="dcterms:W3CDTF">2022-05-14T07:13:21Z</dcterms:created>
  <dcterms:modified xsi:type="dcterms:W3CDTF">2022-05-14T07:19:46Z</dcterms:modified>
</cp:coreProperties>
</file>