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E3A54-CB43-A91F-586C-D841816FD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85383C-CC1F-28CF-B10F-FEB2CEF33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C998A-8508-05EF-7B30-89449528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7C7D-F603-4DC0-9D05-39131B9672FC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9425CD-ACE2-B1BF-C16C-168B954A0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D58F4A-0120-ADF4-EAF1-DC368D10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944A-D24B-499F-9684-8BAE0A5C8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81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E72D0-59C5-ACB9-5DC1-896D6EB4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53201F-21E0-03DC-D2B1-CB3CEF7B4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B91751-F794-F430-51DB-2C2EB40D4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7C7D-F603-4DC0-9D05-39131B9672FC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234C4-A585-D799-B026-7226C6257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745981-63B2-FA46-9993-291CECF4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944A-D24B-499F-9684-8BAE0A5C8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10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4DCA13-D371-0053-035C-6B15C26FF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0018E9-DDCD-9BF8-F477-D99C36CA1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F389B2-848E-3998-336D-83D008331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7C7D-F603-4DC0-9D05-39131B9672FC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4F3E22-0084-3BDB-6EBB-47176109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57A90-D896-6956-C795-0F4AB564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944A-D24B-499F-9684-8BAE0A5C8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6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537DE-3F07-E430-8082-13878046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482228-F1F2-9561-F35E-075F810BB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C45D63-72EE-4EFF-ADD1-D7D325742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7C7D-F603-4DC0-9D05-39131B9672FC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C3ED90-B042-F97D-F137-76D516D37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4F2C8-24A7-8B37-C0B2-AFE0D5646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944A-D24B-499F-9684-8BAE0A5C8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71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622F4-9F8A-E49C-BEF7-F17691AFF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1DFA51-165F-39D8-5F78-BAE574702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7BFED8-6ACB-0D3C-B7DD-AAABDDEBE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7C7D-F603-4DC0-9D05-39131B9672FC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18719-9FF7-0F81-1D90-39BFE3D5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1D71B3-2751-36C4-FEB5-687F737DE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944A-D24B-499F-9684-8BAE0A5C8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85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024C6-DF35-9071-B8B3-319A80B54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70306-4224-1F53-3E01-6568E20E63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F104B8-328B-F587-4A47-4D2189FF2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E6220B-7DF1-2E10-6532-944175FEC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7C7D-F603-4DC0-9D05-39131B9672FC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5394A6-DAFF-11EF-21F0-76DD4DA4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926AC-A517-E373-3295-830069EC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944A-D24B-499F-9684-8BAE0A5C8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76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B52C1-53A8-A804-AD16-6ACC7F1AC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E839FF-65F5-D452-C657-8E7F6E9A0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0D504C-0D5C-83AF-0C0C-255567FEF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A6AD20-A693-2CF2-E918-86F0C094B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F5B62B-5942-AB98-E42D-C00D83B1BB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779EEF-A1E7-B7F7-3853-22A1B9A36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7C7D-F603-4DC0-9D05-39131B9672FC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07DE6A-6070-B9D2-CE93-37CEC479A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77F3E3-4B52-7839-DC9B-93159399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944A-D24B-499F-9684-8BAE0A5C8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76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045AC-327A-5CE1-118A-F9534DBEC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075DE3-0EA7-96A5-740B-7C9AAFFA1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7C7D-F603-4DC0-9D05-39131B9672FC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BA2E78-08C0-97ED-FAE6-AE5F94FF9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CA5D7C-097D-E7F6-37FF-5F74E7A64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944A-D24B-499F-9684-8BAE0A5C8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18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ED6E95-5626-F86B-CF75-191F3A17B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7C7D-F603-4DC0-9D05-39131B9672FC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35E467-EA79-874A-E9C4-E1B5A5C6D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154413-E069-8E4B-CA53-1A6AECF93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944A-D24B-499F-9684-8BAE0A5C8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26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7128B-2BF0-4BC3-63D5-5A1B2CB99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83065-9B49-5BDA-87D7-A9F6824B2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940653-D004-E948-4982-E65E2B553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A89776-4C1C-247E-0FA9-3F8C0AD29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7C7D-F603-4DC0-9D05-39131B9672FC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78E191-A32B-1AA2-4801-89EBDB0D0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65B710-28DA-5766-A7FA-383F0BE7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944A-D24B-499F-9684-8BAE0A5C8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75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C5341-5016-F4E7-FFBB-554264CF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CFCAF6-052E-11F0-206C-B54E12D3C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3F1DB5-D2DA-6B3C-7ACA-8D54C78E5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DCD142-AD14-1E41-C3C5-D9387D9A2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7C7D-F603-4DC0-9D05-39131B9672FC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2DBDAF-97C6-4D68-E4FA-C909C8AD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31685-9238-D31F-79F1-DFCD146AF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944A-D24B-499F-9684-8BAE0A5C8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49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A1DC48-59FF-6D63-0B1E-A50FE6083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00C0A2-7D5E-AB4B-D51C-D1CF5C5C6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304371-6ED4-7035-955E-A3762A5349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C7C7D-F603-4DC0-9D05-39131B9672FC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33A4B8-77A5-63EB-FBF3-AE16F8DEC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036A57-10E2-D4D6-8D60-A859E1F4C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B944A-D24B-499F-9684-8BAE0A5C8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20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DDE43ED-4B95-C692-AE82-B29102D75F1A}"/>
              </a:ext>
            </a:extLst>
          </p:cNvPr>
          <p:cNvSpPr/>
          <p:nvPr/>
        </p:nvSpPr>
        <p:spPr>
          <a:xfrm>
            <a:off x="4363673" y="125835"/>
            <a:ext cx="3464653" cy="335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handleLocalKeypress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2875EC-B8F1-7B24-AE67-15454F4AAD8C}"/>
              </a:ext>
            </a:extLst>
          </p:cNvPr>
          <p:cNvSpPr/>
          <p:nvPr/>
        </p:nvSpPr>
        <p:spPr>
          <a:xfrm>
            <a:off x="4837651" y="830510"/>
            <a:ext cx="2516697" cy="578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SDL_Event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순서도: 준비 5">
            <a:extLst>
              <a:ext uri="{FF2B5EF4-FFF2-40B4-BE49-F238E27FC236}">
                <a16:creationId xmlns:a16="http://schemas.microsoft.com/office/drawing/2014/main" id="{AB86D5F7-45D4-76B4-FA1A-7DDF2D241B21}"/>
              </a:ext>
            </a:extLst>
          </p:cNvPr>
          <p:cNvSpPr/>
          <p:nvPr/>
        </p:nvSpPr>
        <p:spPr>
          <a:xfrm>
            <a:off x="4221060" y="1778466"/>
            <a:ext cx="3749879" cy="335559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SDL_PollEvent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D8955FB6-4EF2-3EB4-494C-901AC608311E}"/>
              </a:ext>
            </a:extLst>
          </p:cNvPr>
          <p:cNvSpPr/>
          <p:nvPr/>
        </p:nvSpPr>
        <p:spPr>
          <a:xfrm>
            <a:off x="3647113" y="2340529"/>
            <a:ext cx="4897773" cy="44251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SDL_QUIT</a:t>
            </a:r>
          </a:p>
        </p:txBody>
      </p:sp>
      <p:sp>
        <p:nvSpPr>
          <p:cNvPr id="8" name="순서도: 종속 처리 7">
            <a:extLst>
              <a:ext uri="{FF2B5EF4-FFF2-40B4-BE49-F238E27FC236}">
                <a16:creationId xmlns:a16="http://schemas.microsoft.com/office/drawing/2014/main" id="{BA0BB5A2-D244-A328-A688-327C74F1824B}"/>
              </a:ext>
            </a:extLst>
          </p:cNvPr>
          <p:cNvSpPr/>
          <p:nvPr/>
        </p:nvSpPr>
        <p:spPr>
          <a:xfrm>
            <a:off x="148904" y="2272368"/>
            <a:ext cx="3347208" cy="57884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setTerm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GAME_OVER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2D992015-AAC7-3B30-D743-A24C7EF6A468}"/>
              </a:ext>
            </a:extLst>
          </p:cNvPr>
          <p:cNvSpPr/>
          <p:nvPr/>
        </p:nvSpPr>
        <p:spPr>
          <a:xfrm>
            <a:off x="4472730" y="3009552"/>
            <a:ext cx="3246539" cy="5788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SDL_KEYDOWN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D9FC3C-4FA8-950A-DA2C-47AEBDA16967}"/>
              </a:ext>
            </a:extLst>
          </p:cNvPr>
          <p:cNvSpPr/>
          <p:nvPr/>
        </p:nvSpPr>
        <p:spPr>
          <a:xfrm>
            <a:off x="4010637" y="3810700"/>
            <a:ext cx="4170726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keysym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95F49907-4D69-EAC4-0145-E1823BAC50A0}"/>
              </a:ext>
            </a:extLst>
          </p:cNvPr>
          <p:cNvSpPr/>
          <p:nvPr/>
        </p:nvSpPr>
        <p:spPr>
          <a:xfrm>
            <a:off x="4521490" y="4326623"/>
            <a:ext cx="3149018" cy="5725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SDLK_ESCAPE</a:t>
            </a:r>
          </a:p>
        </p:txBody>
      </p:sp>
      <p:sp>
        <p:nvSpPr>
          <p:cNvPr id="12" name="순서도: 종속 처리 11">
            <a:extLst>
              <a:ext uri="{FF2B5EF4-FFF2-40B4-BE49-F238E27FC236}">
                <a16:creationId xmlns:a16="http://schemas.microsoft.com/office/drawing/2014/main" id="{CF1BBC03-6A9C-1318-3141-B5EE777BDB6F}"/>
              </a:ext>
            </a:extLst>
          </p:cNvPr>
          <p:cNvSpPr/>
          <p:nvPr/>
        </p:nvSpPr>
        <p:spPr>
          <a:xfrm>
            <a:off x="461395" y="4416805"/>
            <a:ext cx="2164359" cy="39218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pauseGame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3" name="순서도: 다른 페이지 연결선 12">
            <a:extLst>
              <a:ext uri="{FF2B5EF4-FFF2-40B4-BE49-F238E27FC236}">
                <a16:creationId xmlns:a16="http://schemas.microsoft.com/office/drawing/2014/main" id="{A4B38BE4-6E0E-6127-B3DE-8E468B19BC67}"/>
              </a:ext>
            </a:extLst>
          </p:cNvPr>
          <p:cNvSpPr/>
          <p:nvPr/>
        </p:nvSpPr>
        <p:spPr>
          <a:xfrm>
            <a:off x="5139654" y="5435017"/>
            <a:ext cx="1912690" cy="572549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638447C-067C-E4BE-C423-DDF31524694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461394"/>
            <a:ext cx="0" cy="36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05B1252-1F78-8FA3-BA2E-D4D95DBACC17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1409350"/>
            <a:ext cx="0" cy="36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C5CF671-048B-514A-23B6-B5AE645CD6F2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096000" y="2114025"/>
            <a:ext cx="0" cy="22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64BDF08-CCA1-3E0C-6632-493BA265D8AD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6096000" y="2783048"/>
            <a:ext cx="0" cy="22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626DB87-628A-D395-ADC0-A69C63CCC3B8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6096000" y="3588392"/>
            <a:ext cx="0" cy="22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C96BC3B-9FF7-7171-83A9-4D1B75BDA422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6095999" y="4104315"/>
            <a:ext cx="1" cy="22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DFC9E47-5970-163F-D3A8-1F79E6D1A621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6095999" y="4899172"/>
            <a:ext cx="0" cy="535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2576EA1-CE0A-D229-7A19-E8AD4A79543B}"/>
              </a:ext>
            </a:extLst>
          </p:cNvPr>
          <p:cNvCxnSpPr>
            <a:stCxn id="7" idx="1"/>
            <a:endCxn id="8" idx="3"/>
          </p:cNvCxnSpPr>
          <p:nvPr/>
        </p:nvCxnSpPr>
        <p:spPr>
          <a:xfrm flipH="1" flipV="1">
            <a:off x="3496112" y="2561788"/>
            <a:ext cx="1510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AB4ECAC4-9F5C-6530-6111-020A50D7EAB0}"/>
              </a:ext>
            </a:extLst>
          </p:cNvPr>
          <p:cNvCxnSpPr>
            <a:stCxn id="8" idx="0"/>
            <a:endCxn id="6" idx="1"/>
          </p:cNvCxnSpPr>
          <p:nvPr/>
        </p:nvCxnSpPr>
        <p:spPr>
          <a:xfrm rot="5400000" flipH="1" flipV="1">
            <a:off x="2858723" y="910031"/>
            <a:ext cx="326122" cy="2398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6563D29D-BBBC-1B3C-38E4-5DBFAAD654D5}"/>
              </a:ext>
            </a:extLst>
          </p:cNvPr>
          <p:cNvCxnSpPr>
            <a:stCxn id="9" idx="1"/>
            <a:endCxn id="6" idx="1"/>
          </p:cNvCxnSpPr>
          <p:nvPr/>
        </p:nvCxnSpPr>
        <p:spPr>
          <a:xfrm rot="10800000">
            <a:off x="4221060" y="1946246"/>
            <a:ext cx="251670" cy="1352726"/>
          </a:xfrm>
          <a:prstGeom prst="bentConnector3">
            <a:avLst>
              <a:gd name="adj1" fmla="val 17474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92ABEEE-1EDE-46F9-5D69-FA49FA9CE887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 flipV="1">
            <a:off x="2625754" y="4612897"/>
            <a:ext cx="18957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51371CF-0C2C-4EE2-976C-BE5AAF2613E6}"/>
              </a:ext>
            </a:extLst>
          </p:cNvPr>
          <p:cNvSpPr txBox="1"/>
          <p:nvPr/>
        </p:nvSpPr>
        <p:spPr>
          <a:xfrm>
            <a:off x="3751276" y="2971894"/>
            <a:ext cx="93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B1FD944-653C-9929-8703-4B6510937D66}"/>
              </a:ext>
            </a:extLst>
          </p:cNvPr>
          <p:cNvSpPr txBox="1"/>
          <p:nvPr/>
        </p:nvSpPr>
        <p:spPr>
          <a:xfrm>
            <a:off x="3522676" y="2208080"/>
            <a:ext cx="93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B10AC4-0003-03EC-847B-D1E8D350433D}"/>
              </a:ext>
            </a:extLst>
          </p:cNvPr>
          <p:cNvSpPr txBox="1"/>
          <p:nvPr/>
        </p:nvSpPr>
        <p:spPr>
          <a:xfrm>
            <a:off x="5522750" y="3486351"/>
            <a:ext cx="93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D34CAA-7487-D791-9D51-6DC0405AF54D}"/>
              </a:ext>
            </a:extLst>
          </p:cNvPr>
          <p:cNvSpPr txBox="1"/>
          <p:nvPr/>
        </p:nvSpPr>
        <p:spPr>
          <a:xfrm>
            <a:off x="3850546" y="4243565"/>
            <a:ext cx="93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71BE5E-DB2E-F7BF-9404-D1E818EF628C}"/>
              </a:ext>
            </a:extLst>
          </p:cNvPr>
          <p:cNvSpPr txBox="1"/>
          <p:nvPr/>
        </p:nvSpPr>
        <p:spPr>
          <a:xfrm>
            <a:off x="5455639" y="4947301"/>
            <a:ext cx="93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E7969C-3A92-69B1-E5C4-297C3BCCE768}"/>
              </a:ext>
            </a:extLst>
          </p:cNvPr>
          <p:cNvSpPr txBox="1"/>
          <p:nvPr/>
        </p:nvSpPr>
        <p:spPr>
          <a:xfrm>
            <a:off x="5455639" y="2688091"/>
            <a:ext cx="93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F28C7CEF-24DA-ED13-F441-EC5FB042B6C7}"/>
              </a:ext>
            </a:extLst>
          </p:cNvPr>
          <p:cNvCxnSpPr>
            <a:stCxn id="12" idx="2"/>
            <a:endCxn id="13" idx="1"/>
          </p:cNvCxnSpPr>
          <p:nvPr/>
        </p:nvCxnSpPr>
        <p:spPr>
          <a:xfrm rot="16200000" flipH="1">
            <a:off x="2885463" y="3467100"/>
            <a:ext cx="912303" cy="35960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88A3C901-53D2-9127-4FDC-01FCE33BFF44}"/>
              </a:ext>
            </a:extLst>
          </p:cNvPr>
          <p:cNvSpPr/>
          <p:nvPr/>
        </p:nvSpPr>
        <p:spPr>
          <a:xfrm>
            <a:off x="2175021" y="815828"/>
            <a:ext cx="943761" cy="71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2C1EE13-6747-9D2B-CD89-A0FB87C83E64}"/>
              </a:ext>
            </a:extLst>
          </p:cNvPr>
          <p:cNvCxnSpPr>
            <a:stCxn id="48" idx="4"/>
            <a:endCxn id="6" idx="1"/>
          </p:cNvCxnSpPr>
          <p:nvPr/>
        </p:nvCxnSpPr>
        <p:spPr>
          <a:xfrm rot="16200000" flipH="1">
            <a:off x="3225412" y="950598"/>
            <a:ext cx="417138" cy="15741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BA2CAEC-6400-BD02-32F8-488428833DEC}"/>
              </a:ext>
            </a:extLst>
          </p:cNvPr>
          <p:cNvCxnSpPr>
            <a:cxnSpLocks/>
            <a:stCxn id="6" idx="3"/>
            <a:endCxn id="26" idx="1"/>
          </p:cNvCxnSpPr>
          <p:nvPr/>
        </p:nvCxnSpPr>
        <p:spPr>
          <a:xfrm flipV="1">
            <a:off x="7970939" y="1946245"/>
            <a:ext cx="14070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DD7405-6306-D226-A213-A422ED31B617}"/>
              </a:ext>
            </a:extLst>
          </p:cNvPr>
          <p:cNvSpPr/>
          <p:nvPr/>
        </p:nvSpPr>
        <p:spPr>
          <a:xfrm>
            <a:off x="9378019" y="1778466"/>
            <a:ext cx="1635853" cy="335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quit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55994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다른 페이지 연결선 3">
            <a:extLst>
              <a:ext uri="{FF2B5EF4-FFF2-40B4-BE49-F238E27FC236}">
                <a16:creationId xmlns:a16="http://schemas.microsoft.com/office/drawing/2014/main" id="{608FA185-92D0-1BCF-0231-55632D71D74D}"/>
              </a:ext>
            </a:extLst>
          </p:cNvPr>
          <p:cNvSpPr/>
          <p:nvPr/>
        </p:nvSpPr>
        <p:spPr>
          <a:xfrm>
            <a:off x="5491992" y="75501"/>
            <a:ext cx="1208015" cy="503339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1</a:t>
            </a:r>
            <a:endParaRPr lang="ko-KR" altLang="en-US" dirty="0"/>
          </a:p>
        </p:txBody>
      </p:sp>
      <p:sp>
        <p:nvSpPr>
          <p:cNvPr id="5" name="순서도: 준비 4">
            <a:extLst>
              <a:ext uri="{FF2B5EF4-FFF2-40B4-BE49-F238E27FC236}">
                <a16:creationId xmlns:a16="http://schemas.microsoft.com/office/drawing/2014/main" id="{1624AE3C-85D9-A8D0-D9C4-27CD4630758A}"/>
              </a:ext>
            </a:extLst>
          </p:cNvPr>
          <p:cNvSpPr/>
          <p:nvPr/>
        </p:nvSpPr>
        <p:spPr>
          <a:xfrm>
            <a:off x="3830972" y="855677"/>
            <a:ext cx="4530055" cy="503339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playersCount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4DEE33-8C63-D341-3477-00635EA36589}"/>
              </a:ext>
            </a:extLst>
          </p:cNvPr>
          <p:cNvSpPr/>
          <p:nvPr/>
        </p:nvSpPr>
        <p:spPr>
          <a:xfrm>
            <a:off x="2357307" y="981513"/>
            <a:ext cx="788565" cy="218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0ABFFA-95C1-E48B-D0D9-866EA9FD93DE}"/>
              </a:ext>
            </a:extLst>
          </p:cNvPr>
          <p:cNvSpPr/>
          <p:nvPr/>
        </p:nvSpPr>
        <p:spPr>
          <a:xfrm>
            <a:off x="4009937" y="1635853"/>
            <a:ext cx="4172125" cy="33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A8375E99-D844-125B-FB0F-0429B8EF5CC9}"/>
              </a:ext>
            </a:extLst>
          </p:cNvPr>
          <p:cNvSpPr/>
          <p:nvPr/>
        </p:nvSpPr>
        <p:spPr>
          <a:xfrm>
            <a:off x="3645016" y="2248250"/>
            <a:ext cx="4901967" cy="79695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playerType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LOCAL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6C14632F-FE29-9DAF-A213-3C23023E1A76}"/>
              </a:ext>
            </a:extLst>
          </p:cNvPr>
          <p:cNvSpPr/>
          <p:nvPr/>
        </p:nvSpPr>
        <p:spPr>
          <a:xfrm>
            <a:off x="3407328" y="3322041"/>
            <a:ext cx="5377343" cy="117445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BUFF_FROZEN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&amp;&amp;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42F6DB-DC9A-CA61-EF3F-9B1287E66121}"/>
              </a:ext>
            </a:extLst>
          </p:cNvPr>
          <p:cNvSpPr/>
          <p:nvPr/>
        </p:nvSpPr>
        <p:spPr>
          <a:xfrm>
            <a:off x="567656" y="4714612"/>
            <a:ext cx="3579302" cy="796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arrowsToDirection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keyValue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wasdToDirection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keyValue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2F16EFDE-B24E-D538-0715-91313EC69393}"/>
              </a:ext>
            </a:extLst>
          </p:cNvPr>
          <p:cNvSpPr/>
          <p:nvPr/>
        </p:nvSpPr>
        <p:spPr>
          <a:xfrm>
            <a:off x="4757955" y="4806892"/>
            <a:ext cx="2676089" cy="61239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순서도: 종속 처리 11">
            <a:extLst>
              <a:ext uri="{FF2B5EF4-FFF2-40B4-BE49-F238E27FC236}">
                <a16:creationId xmlns:a16="http://schemas.microsoft.com/office/drawing/2014/main" id="{06B0D5AC-1892-8226-0E48-12EB125BD2A4}"/>
              </a:ext>
            </a:extLst>
          </p:cNvPr>
          <p:cNvSpPr/>
          <p:nvPr/>
        </p:nvSpPr>
        <p:spPr>
          <a:xfrm>
            <a:off x="8784671" y="4681058"/>
            <a:ext cx="3098334" cy="190430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sendPlayerMovePacket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changeSpriteDirection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6551416-4023-99B6-F0E4-4BD19EDF10EC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578840"/>
            <a:ext cx="0" cy="27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99BDDE9-E6E1-77F2-9481-66F45653A740}"/>
              </a:ext>
            </a:extLst>
          </p:cNvPr>
          <p:cNvCxnSpPr>
            <a:stCxn id="5" idx="1"/>
            <a:endCxn id="6" idx="3"/>
          </p:cNvCxnSpPr>
          <p:nvPr/>
        </p:nvCxnSpPr>
        <p:spPr>
          <a:xfrm flipH="1" flipV="1">
            <a:off x="3145872" y="1090570"/>
            <a:ext cx="685100" cy="1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9395794-0B37-C078-15F5-988C0F04D6CF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6096000" y="1359016"/>
            <a:ext cx="0" cy="27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403AF94-48EC-DACE-AC49-C4254ED2C345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096000" y="1971413"/>
            <a:ext cx="0" cy="27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6858F72-A444-4FC8-AF24-121FDB2A30C7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096000" y="3045204"/>
            <a:ext cx="0" cy="27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78AA0FE-9601-156B-6294-51D308BC43D5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6096000" y="4496500"/>
            <a:ext cx="0" cy="31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869C128-D93F-0E2D-56BD-A4483145CFFF}"/>
              </a:ext>
            </a:extLst>
          </p:cNvPr>
          <p:cNvCxnSpPr>
            <a:stCxn id="9" idx="1"/>
            <a:endCxn id="10" idx="0"/>
          </p:cNvCxnSpPr>
          <p:nvPr/>
        </p:nvCxnSpPr>
        <p:spPr>
          <a:xfrm rot="10800000" flipV="1">
            <a:off x="2357308" y="3909270"/>
            <a:ext cx="1050021" cy="8053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44E89C4-6602-D832-96AB-551419B59482}"/>
              </a:ext>
            </a:extLst>
          </p:cNvPr>
          <p:cNvCxnSpPr>
            <a:stCxn id="11" idx="3"/>
          </p:cNvCxnSpPr>
          <p:nvPr/>
        </p:nvCxnSpPr>
        <p:spPr>
          <a:xfrm flipV="1">
            <a:off x="7434044" y="5113089"/>
            <a:ext cx="13506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596488C6-6E06-E632-6059-2D42A8359AC5}"/>
              </a:ext>
            </a:extLst>
          </p:cNvPr>
          <p:cNvCxnSpPr>
            <a:stCxn id="12" idx="1"/>
            <a:endCxn id="6" idx="1"/>
          </p:cNvCxnSpPr>
          <p:nvPr/>
        </p:nvCxnSpPr>
        <p:spPr>
          <a:xfrm rot="10800000">
            <a:off x="2357307" y="1090571"/>
            <a:ext cx="6427364" cy="4542639"/>
          </a:xfrm>
          <a:prstGeom prst="bentConnector3">
            <a:avLst>
              <a:gd name="adj1" fmla="val 132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453DFDE-B457-0DE8-3ED7-DD28A25655E0}"/>
              </a:ext>
            </a:extLst>
          </p:cNvPr>
          <p:cNvCxnSpPr>
            <a:stCxn id="11" idx="2"/>
          </p:cNvCxnSpPr>
          <p:nvPr/>
        </p:nvCxnSpPr>
        <p:spPr>
          <a:xfrm flipH="1">
            <a:off x="6095999" y="5419287"/>
            <a:ext cx="1" cy="213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E3D2201-C147-9EA7-5EC6-146A3D6D3890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4146958" y="5113089"/>
            <a:ext cx="6109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10236FE-E05E-DD5E-C929-F6BAB48DEF86}"/>
              </a:ext>
            </a:extLst>
          </p:cNvPr>
          <p:cNvCxnSpPr>
            <a:stCxn id="8" idx="1"/>
          </p:cNvCxnSpPr>
          <p:nvPr/>
        </p:nvCxnSpPr>
        <p:spPr>
          <a:xfrm flipH="1">
            <a:off x="268448" y="2646727"/>
            <a:ext cx="3376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FAB2307-F6E5-3557-1241-8BEC03E49A42}"/>
              </a:ext>
            </a:extLst>
          </p:cNvPr>
          <p:cNvSpPr txBox="1"/>
          <p:nvPr/>
        </p:nvSpPr>
        <p:spPr>
          <a:xfrm>
            <a:off x="5517159" y="1325461"/>
            <a:ext cx="93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ECDA9E9-F0BC-B921-C6C7-C0ACAB4C1341}"/>
              </a:ext>
            </a:extLst>
          </p:cNvPr>
          <p:cNvSpPr txBox="1"/>
          <p:nvPr/>
        </p:nvSpPr>
        <p:spPr>
          <a:xfrm>
            <a:off x="5466825" y="5314318"/>
            <a:ext cx="93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C53AF6A-A776-0A18-E62C-1E7C9291C55C}"/>
              </a:ext>
            </a:extLst>
          </p:cNvPr>
          <p:cNvSpPr txBox="1"/>
          <p:nvPr/>
        </p:nvSpPr>
        <p:spPr>
          <a:xfrm>
            <a:off x="5491992" y="2998956"/>
            <a:ext cx="93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2D671A-937C-77F1-8BCE-198C5C6C57FF}"/>
              </a:ext>
            </a:extLst>
          </p:cNvPr>
          <p:cNvSpPr txBox="1"/>
          <p:nvPr/>
        </p:nvSpPr>
        <p:spPr>
          <a:xfrm>
            <a:off x="2705449" y="3539937"/>
            <a:ext cx="93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A336DB-B99E-7C6F-D723-1CBC00872EB5}"/>
              </a:ext>
            </a:extLst>
          </p:cNvPr>
          <p:cNvSpPr txBox="1"/>
          <p:nvPr/>
        </p:nvSpPr>
        <p:spPr>
          <a:xfrm>
            <a:off x="7639573" y="4787908"/>
            <a:ext cx="93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CA3781-85CD-7C64-3712-F13E7695310D}"/>
              </a:ext>
            </a:extLst>
          </p:cNvPr>
          <p:cNvSpPr txBox="1"/>
          <p:nvPr/>
        </p:nvSpPr>
        <p:spPr>
          <a:xfrm>
            <a:off x="2676088" y="2321329"/>
            <a:ext cx="93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AF7BF4E-0714-F318-848C-FDFE0A07AE18}"/>
              </a:ext>
            </a:extLst>
          </p:cNvPr>
          <p:cNvSpPr txBox="1"/>
          <p:nvPr/>
        </p:nvSpPr>
        <p:spPr>
          <a:xfrm>
            <a:off x="5355671" y="4444067"/>
            <a:ext cx="93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9995253-1980-5C68-5C21-0E30B6847BDF}"/>
              </a:ext>
            </a:extLst>
          </p:cNvPr>
          <p:cNvSpPr/>
          <p:nvPr/>
        </p:nvSpPr>
        <p:spPr>
          <a:xfrm>
            <a:off x="9682294" y="750706"/>
            <a:ext cx="943761" cy="71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28893C8-D9C1-F178-0273-DDD1C44C1DFA}"/>
              </a:ext>
            </a:extLst>
          </p:cNvPr>
          <p:cNvCxnSpPr>
            <a:stCxn id="5" idx="3"/>
            <a:endCxn id="49" idx="2"/>
          </p:cNvCxnSpPr>
          <p:nvPr/>
        </p:nvCxnSpPr>
        <p:spPr>
          <a:xfrm flipV="1">
            <a:off x="8361027" y="1107346"/>
            <a:ext cx="13212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080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163</Words>
  <Application>Microsoft Office PowerPoint</Application>
  <PresentationFormat>와이드스크린</PresentationFormat>
  <Paragraphs>40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18</cp:revision>
  <dcterms:created xsi:type="dcterms:W3CDTF">2022-05-14T06:57:40Z</dcterms:created>
  <dcterms:modified xsi:type="dcterms:W3CDTF">2022-05-14T07:10:40Z</dcterms:modified>
</cp:coreProperties>
</file>