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90" autoAdjust="0"/>
    <p:restoredTop sz="94660"/>
  </p:normalViewPr>
  <p:slideViewPr>
    <p:cSldViewPr snapToGrid="0">
      <p:cViewPr varScale="1">
        <p:scale>
          <a:sx n="57" d="100"/>
          <a:sy n="57" d="100"/>
        </p:scale>
        <p:origin x="63" y="131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774639-D525-26A8-6057-B806D99007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4A46EA3-F0F9-9F0B-1B74-303762A20B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73B446-3343-75D8-D093-87311F7E3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6072B-7758-4DDE-B81C-CC121A95DBCA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B00C19-F48C-522D-99D0-FB795A289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E648D3-546D-D8D9-AA54-6D3B86547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E7B4-FB62-42B3-8B2E-493DF25F22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1865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4A8A85-BAA5-9F67-E3F8-087A74FF0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A00FC84-9325-95E6-72F8-A486A8DCC9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DD5A88-2A80-7368-5A8D-980EEC4AC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6072B-7758-4DDE-B81C-CC121A95DBCA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D1DF3B-87E7-DB3A-9F2B-D04C04D1C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6D2F21-9865-6EA2-8EE1-A2D389B7B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E7B4-FB62-42B3-8B2E-493DF25F22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8507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D7B5AB9-DB2B-4B46-A79A-069A352103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9BA089D-1CE7-8E2B-E4D1-58B1E11E04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F5C643-A425-43C1-DA3D-8B4B54E49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6072B-7758-4DDE-B81C-CC121A95DBCA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F6C4C0-D510-933C-E6DE-2701C8875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EDC415-D583-B506-50DF-A7ADDE277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E7B4-FB62-42B3-8B2E-493DF25F22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395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20602E-7949-A0AB-2B42-BB2D52F4A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AB3C2C-712C-7A7B-0A25-04FE0EC408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6B0914-6106-E459-24FD-109C792C8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6072B-7758-4DDE-B81C-CC121A95DBCA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D99C0C-351A-7023-B5B9-C2FC125D5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BB95A3-014F-4450-32AA-CB78231B0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E7B4-FB62-42B3-8B2E-493DF25F22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4218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7EA22D-D390-EDD4-775E-E5BCB0D00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B0FB67D-6293-CF14-654A-D04AC6AA08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1BB964-E784-21EF-12AB-96347E7AD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6072B-7758-4DDE-B81C-CC121A95DBCA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05E921-EF01-3355-F823-488086051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050993-61CC-17F7-C517-2DAC55F60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E7B4-FB62-42B3-8B2E-493DF25F22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5178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98E1CC-12B5-E943-E639-5E2099449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F27326-6BFF-78A4-1E24-07F1487309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BB8E46C-7F53-E4BF-7559-EE57A50DC3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FA74C22-5486-5A14-414A-DB0BE712B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6072B-7758-4DDE-B81C-CC121A95DBCA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15F3626-6EA5-208C-26E8-582AC7ED8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5539C88-5CF2-3E03-ABC1-A6D954E9A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E7B4-FB62-42B3-8B2E-493DF25F22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9815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807116-BAFB-5F35-C6B2-5B01FAC9A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7989B66-BEC1-71E3-6A5F-DB0294E1E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AD4F3B7-0628-7901-3CB9-583FB754B2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E571AFB-2341-9ACB-CBE6-657A2F8BAA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49F8D40-8E60-7B46-4804-EDF81DADAC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9BF3A20-4FC8-7EE7-DCC4-48EDB1AA7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6072B-7758-4DDE-B81C-CC121A95DBCA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C514E79-DD2C-22B7-D20E-78B534394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AE21A0B-9CED-0F81-6E1F-A55DCCA29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E7B4-FB62-42B3-8B2E-493DF25F22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1149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290D7C-79B9-1743-A8B9-43F5B3A5B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B5736B2-ADF4-7894-207A-A2E188C71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6072B-7758-4DDE-B81C-CC121A95DBCA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B71CFB2-EBC9-C359-182A-18C482380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34FB6DA-91F0-7040-DB4C-44AC1E5A9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E7B4-FB62-42B3-8B2E-493DF25F22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0321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0129288-903F-39E4-869B-0FBE65988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6072B-7758-4DDE-B81C-CC121A95DBCA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673E341-246F-B78E-E230-EF523CC3A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BBF48CF-0828-6B35-EBE0-8F6F2ACF7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E7B4-FB62-42B3-8B2E-493DF25F22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8749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F0859B-E4E6-DEA9-3DB8-4048D0CB4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00BBB3-EF3F-EFEE-5783-8649C92105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871EE9F-CD9E-4444-4969-2DC892D5BB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802D793-19D4-BE21-8190-073BACF65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6072B-7758-4DDE-B81C-CC121A95DBCA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E9A6629-1BF9-C009-7A90-10D6EB0FF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3C1861D-9FA1-C6B0-EAD9-5FE2B68F7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E7B4-FB62-42B3-8B2E-493DF25F22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7931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A242DB-5446-2D20-424D-915B9758B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2F5B9F6-CC30-96CB-75FF-90F3571F3A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6BAD4B4-B82B-1143-631E-E11FC3393C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DD18DDD-0F23-D80A-696E-0B078F355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6072B-7758-4DDE-B81C-CC121A95DBCA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93F602-FADB-C331-23D0-C72AB9A05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69A80C8-7046-E394-72FF-97DC9B997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E7B4-FB62-42B3-8B2E-493DF25F22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1158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1CA8B01-821E-BF2B-A9E7-09A3DD08C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EA69AA7-0ED3-E7DB-AA96-87BBF4CCAD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F92AE2-0473-E54B-18FD-7B8B720DF9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36072B-7758-4DDE-B81C-CC121A95DBCA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F1EE2F-6AB1-1CAB-26EB-F8A3F57BFB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861DBD-DF17-F64F-9C02-E15AF66785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73E7B4-FB62-42B3-8B2E-493DF25F22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9687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34C6E7F-EEA6-8D91-2F3B-60E3379EE486}"/>
              </a:ext>
            </a:extLst>
          </p:cNvPr>
          <p:cNvSpPr/>
          <p:nvPr/>
        </p:nvSpPr>
        <p:spPr>
          <a:xfrm>
            <a:off x="5059959" y="134224"/>
            <a:ext cx="2072081" cy="3691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hostGame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CD4073F-A9E5-AE2F-F87B-34FA2A2FAFBE}"/>
              </a:ext>
            </a:extLst>
          </p:cNvPr>
          <p:cNvSpPr/>
          <p:nvPr/>
        </p:nvSpPr>
        <p:spPr>
          <a:xfrm>
            <a:off x="3071769" y="755008"/>
            <a:ext cx="6048462" cy="11996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IPaddress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listenIp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SDLNet_ResolveHost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listenIp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INADDR_ANY,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LAN_LISTEN_PORT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lanServerSocket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SDLNet_TCP_Open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listenIp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6" name="순서도: 판단 5">
            <a:extLst>
              <a:ext uri="{FF2B5EF4-FFF2-40B4-BE49-F238E27FC236}">
                <a16:creationId xmlns:a16="http://schemas.microsoft.com/office/drawing/2014/main" id="{96F6FD00-1BB1-F7C5-AB92-37EA0FD894A8}"/>
              </a:ext>
            </a:extLst>
          </p:cNvPr>
          <p:cNvSpPr/>
          <p:nvPr/>
        </p:nvSpPr>
        <p:spPr>
          <a:xfrm>
            <a:off x="3856139" y="2348916"/>
            <a:ext cx="4479721" cy="855676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lanServerSocket</a:t>
            </a:r>
            <a:endParaRPr lang="en-US" altLang="ko-KR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0690440-A437-7605-AC28-D49C971BEE6B}"/>
              </a:ext>
            </a:extLst>
          </p:cNvPr>
          <p:cNvSpPr/>
          <p:nvPr/>
        </p:nvSpPr>
        <p:spPr>
          <a:xfrm>
            <a:off x="471182" y="2231469"/>
            <a:ext cx="2600587" cy="10905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fprintf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stderr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hostGame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%s</a:t>
            </a:r>
            <a:r>
              <a:rPr lang="en-US" altLang="ko-KR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SDLNet_GetError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exit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(-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7A4BF17-7FD4-9546-5335-3E94E2DBD62D}"/>
              </a:ext>
            </a:extLst>
          </p:cNvPr>
          <p:cNvSpPr/>
          <p:nvPr/>
        </p:nvSpPr>
        <p:spPr>
          <a:xfrm>
            <a:off x="4469234" y="3653409"/>
            <a:ext cx="3253530" cy="3607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extern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SDL_Color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WHITE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9" name="순서도: 종속 처리 8">
            <a:extLst>
              <a:ext uri="{FF2B5EF4-FFF2-40B4-BE49-F238E27FC236}">
                <a16:creationId xmlns:a16="http://schemas.microsoft.com/office/drawing/2014/main" id="{2B5A0690-CC1C-ADFB-3133-0E2CF92390A9}"/>
              </a:ext>
            </a:extLst>
          </p:cNvPr>
          <p:cNvSpPr/>
          <p:nvPr/>
        </p:nvSpPr>
        <p:spPr>
          <a:xfrm>
            <a:off x="2975294" y="4362275"/>
            <a:ext cx="6241410" cy="1434517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listening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{</a:t>
            </a:r>
          </a:p>
          <a:p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createText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"Listening"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WHITE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createText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"Listening."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WHITE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createText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"Listening.."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WHITE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createText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"Listening..."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WHITE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),};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5FBD8632-DE09-03FA-91CE-9EA85D913762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6096000" y="503339"/>
            <a:ext cx="0" cy="2516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10A2D479-0808-B54F-0E76-27729D24FF8B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6096000" y="1954635"/>
            <a:ext cx="0" cy="394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BE3DBEC0-22DB-8B21-DBFC-D4573A744114}"/>
              </a:ext>
            </a:extLst>
          </p:cNvPr>
          <p:cNvCxnSpPr>
            <a:stCxn id="6" idx="1"/>
            <a:endCxn id="7" idx="3"/>
          </p:cNvCxnSpPr>
          <p:nvPr/>
        </p:nvCxnSpPr>
        <p:spPr>
          <a:xfrm flipH="1">
            <a:off x="3071769" y="2776754"/>
            <a:ext cx="7843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15ADA296-852E-7EC0-A3F5-7999544329BC}"/>
              </a:ext>
            </a:extLst>
          </p:cNvPr>
          <p:cNvCxnSpPr>
            <a:stCxn id="6" idx="2"/>
            <a:endCxn id="8" idx="0"/>
          </p:cNvCxnSpPr>
          <p:nvPr/>
        </p:nvCxnSpPr>
        <p:spPr>
          <a:xfrm flipH="1">
            <a:off x="6095999" y="3204592"/>
            <a:ext cx="1" cy="448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D67783E8-A85B-F2AB-3BD4-3CA0F3466F17}"/>
              </a:ext>
            </a:extLst>
          </p:cNvPr>
          <p:cNvCxnSpPr>
            <a:stCxn id="8" idx="2"/>
            <a:endCxn id="9" idx="0"/>
          </p:cNvCxnSpPr>
          <p:nvPr/>
        </p:nvCxnSpPr>
        <p:spPr>
          <a:xfrm>
            <a:off x="6095999" y="4014135"/>
            <a:ext cx="0" cy="348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D77895FD-0E2C-F1A0-0B15-AA92E62BE565}"/>
              </a:ext>
            </a:extLst>
          </p:cNvPr>
          <p:cNvCxnSpPr>
            <a:stCxn id="7" idx="2"/>
            <a:endCxn id="8" idx="1"/>
          </p:cNvCxnSpPr>
          <p:nvPr/>
        </p:nvCxnSpPr>
        <p:spPr>
          <a:xfrm rot="16200000" flipH="1">
            <a:off x="2864488" y="2229026"/>
            <a:ext cx="511734" cy="269775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BB4349A-D58F-A339-96D4-6D6B515F010E}"/>
              </a:ext>
            </a:extLst>
          </p:cNvPr>
          <p:cNvSpPr txBox="1"/>
          <p:nvPr/>
        </p:nvSpPr>
        <p:spPr>
          <a:xfrm>
            <a:off x="3238150" y="2416029"/>
            <a:ext cx="784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true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EA625F7-7D2C-C715-54DC-FCC2CC19A11D}"/>
              </a:ext>
            </a:extLst>
          </p:cNvPr>
          <p:cNvSpPr txBox="1"/>
          <p:nvPr/>
        </p:nvSpPr>
        <p:spPr>
          <a:xfrm>
            <a:off x="5437463" y="3284077"/>
            <a:ext cx="784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false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7578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순서도: 다른 페이지 연결선 3">
            <a:extLst>
              <a:ext uri="{FF2B5EF4-FFF2-40B4-BE49-F238E27FC236}">
                <a16:creationId xmlns:a16="http://schemas.microsoft.com/office/drawing/2014/main" id="{85CB2219-89AC-89A8-D71B-F77D1FC8BE9B}"/>
              </a:ext>
            </a:extLst>
          </p:cNvPr>
          <p:cNvSpPr/>
          <p:nvPr/>
        </p:nvSpPr>
        <p:spPr>
          <a:xfrm>
            <a:off x="5318620" y="125835"/>
            <a:ext cx="1543574" cy="402671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page 1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92529B0-0198-72DA-FC2B-E690A1EE1125}"/>
              </a:ext>
            </a:extLst>
          </p:cNvPr>
          <p:cNvSpPr/>
          <p:nvPr/>
        </p:nvSpPr>
        <p:spPr>
          <a:xfrm>
            <a:off x="4384645" y="822121"/>
            <a:ext cx="3422709" cy="5704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SDL_Event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unsigned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frameCount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6" name="순서도: 준비 5">
            <a:extLst>
              <a:ext uri="{FF2B5EF4-FFF2-40B4-BE49-F238E27FC236}">
                <a16:creationId xmlns:a16="http://schemas.microsoft.com/office/drawing/2014/main" id="{659825E0-2BB3-F9A4-9BB4-1AA97CF091A9}"/>
              </a:ext>
            </a:extLst>
          </p:cNvPr>
          <p:cNvSpPr/>
          <p:nvPr/>
        </p:nvSpPr>
        <p:spPr>
          <a:xfrm>
            <a:off x="4250422" y="1686187"/>
            <a:ext cx="3691156" cy="352337"/>
          </a:xfrm>
          <a:prstGeom prst="flowChartPrepa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lanClientSocket</a:t>
            </a:r>
            <a:endParaRPr lang="en-US" altLang="ko-KR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D2A33DF-840C-0E7B-657B-27F7155B0D7E}"/>
              </a:ext>
            </a:extLst>
          </p:cNvPr>
          <p:cNvSpPr/>
          <p:nvPr/>
        </p:nvSpPr>
        <p:spPr>
          <a:xfrm>
            <a:off x="2681681" y="2298583"/>
            <a:ext cx="6828638" cy="3523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lanClientSocket</a:t>
            </a:r>
            <a:r>
              <a:rPr lang="sv-SE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sv-SE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SDLNet_TCP_Accept</a:t>
            </a:r>
            <a:r>
              <a:rPr lang="sv-SE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sv-SE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lanServerSocket</a:t>
            </a:r>
            <a:r>
              <a:rPr lang="sv-SE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8" name="순서도: 종속 처리 7">
            <a:extLst>
              <a:ext uri="{FF2B5EF4-FFF2-40B4-BE49-F238E27FC236}">
                <a16:creationId xmlns:a16="http://schemas.microsoft.com/office/drawing/2014/main" id="{5B3783C9-9795-84E4-D155-7E3C739DB5F0}"/>
              </a:ext>
            </a:extLst>
          </p:cNvPr>
          <p:cNvSpPr/>
          <p:nvPr/>
        </p:nvSpPr>
        <p:spPr>
          <a:xfrm>
            <a:off x="3196205" y="2883715"/>
            <a:ext cx="5788404" cy="1090569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clearRenderer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renderCenteredText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listening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frameCount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++)/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SCREEN_WIDTH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SCREEN_HEIGHT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A6B2CFF-BF5F-4057-96A9-5652C43EB4CB}"/>
              </a:ext>
            </a:extLst>
          </p:cNvPr>
          <p:cNvSpPr/>
          <p:nvPr/>
        </p:nvSpPr>
        <p:spPr>
          <a:xfrm>
            <a:off x="4274190" y="4106412"/>
            <a:ext cx="3632433" cy="671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SDL_RenderPresent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renderer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quit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0" name="순서도: 준비 9">
            <a:extLst>
              <a:ext uri="{FF2B5EF4-FFF2-40B4-BE49-F238E27FC236}">
                <a16:creationId xmlns:a16="http://schemas.microsoft.com/office/drawing/2014/main" id="{BE143828-8B95-90E7-8121-9A998CFD7566}"/>
              </a:ext>
            </a:extLst>
          </p:cNvPr>
          <p:cNvSpPr/>
          <p:nvPr/>
        </p:nvSpPr>
        <p:spPr>
          <a:xfrm>
            <a:off x="4225255" y="4962088"/>
            <a:ext cx="3741490" cy="419449"/>
          </a:xfrm>
          <a:prstGeom prst="flowChartPrepa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SDL_PollEvent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1" name="순서도: 판단 10">
            <a:extLst>
              <a:ext uri="{FF2B5EF4-FFF2-40B4-BE49-F238E27FC236}">
                <a16:creationId xmlns:a16="http://schemas.microsoft.com/office/drawing/2014/main" id="{A8361C2B-52C2-C5B2-8896-23F8355E9A99}"/>
              </a:ext>
            </a:extLst>
          </p:cNvPr>
          <p:cNvSpPr/>
          <p:nvPr/>
        </p:nvSpPr>
        <p:spPr>
          <a:xfrm>
            <a:off x="1997977" y="5566094"/>
            <a:ext cx="8196045" cy="111993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SDL_QUIT || 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SDL_KEYDOWN &amp;&amp;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keysym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sym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SDLK_ESCAPE)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29A50E7-F90A-0513-1852-87C927D8FA94}"/>
              </a:ext>
            </a:extLst>
          </p:cNvPr>
          <p:cNvSpPr/>
          <p:nvPr/>
        </p:nvSpPr>
        <p:spPr>
          <a:xfrm>
            <a:off x="520117" y="5855515"/>
            <a:ext cx="1040235" cy="5536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quit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07AF5CF5-3D9F-0E5D-370E-5AF558C2574D}"/>
              </a:ext>
            </a:extLst>
          </p:cNvPr>
          <p:cNvCxnSpPr>
            <a:stCxn id="11" idx="1"/>
            <a:endCxn id="12" idx="3"/>
          </p:cNvCxnSpPr>
          <p:nvPr/>
        </p:nvCxnSpPr>
        <p:spPr>
          <a:xfrm flipH="1">
            <a:off x="1560352" y="6126060"/>
            <a:ext cx="437625" cy="62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7E1B3D69-08A0-8D14-6B31-0CFBB24CBAC6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6090407" y="528506"/>
            <a:ext cx="5593" cy="2936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8FC95432-3AAA-118C-9F01-D68C063EBC69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6096000" y="1392572"/>
            <a:ext cx="0" cy="2936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2339DC96-307F-7151-8B2F-3BBA195C56E9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6096000" y="2038524"/>
            <a:ext cx="0" cy="260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50793B47-A33B-B06D-E522-9F6CC49DDB61}"/>
              </a:ext>
            </a:extLst>
          </p:cNvPr>
          <p:cNvCxnSpPr>
            <a:stCxn id="7" idx="2"/>
            <a:endCxn id="8" idx="0"/>
          </p:cNvCxnSpPr>
          <p:nvPr/>
        </p:nvCxnSpPr>
        <p:spPr>
          <a:xfrm flipH="1">
            <a:off x="6090407" y="2650920"/>
            <a:ext cx="5593" cy="2327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B2C1D054-82C3-CC88-B540-FC498D20817E}"/>
              </a:ext>
            </a:extLst>
          </p:cNvPr>
          <p:cNvCxnSpPr>
            <a:stCxn id="8" idx="2"/>
            <a:endCxn id="9" idx="0"/>
          </p:cNvCxnSpPr>
          <p:nvPr/>
        </p:nvCxnSpPr>
        <p:spPr>
          <a:xfrm>
            <a:off x="6090407" y="3974284"/>
            <a:ext cx="0" cy="132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47FB7F73-3724-63D0-A85E-ADDF66583FEF}"/>
              </a:ext>
            </a:extLst>
          </p:cNvPr>
          <p:cNvCxnSpPr>
            <a:stCxn id="9" idx="2"/>
            <a:endCxn id="10" idx="0"/>
          </p:cNvCxnSpPr>
          <p:nvPr/>
        </p:nvCxnSpPr>
        <p:spPr>
          <a:xfrm>
            <a:off x="6090407" y="4777531"/>
            <a:ext cx="5593" cy="1845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F7435FE3-4578-B6FD-E225-84463B71DCAF}"/>
              </a:ext>
            </a:extLst>
          </p:cNvPr>
          <p:cNvCxnSpPr>
            <a:stCxn id="10" idx="2"/>
            <a:endCxn id="11" idx="0"/>
          </p:cNvCxnSpPr>
          <p:nvPr/>
        </p:nvCxnSpPr>
        <p:spPr>
          <a:xfrm>
            <a:off x="6096000" y="5381537"/>
            <a:ext cx="0" cy="1845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F7A4AFC8-A6D8-E1B2-EFCC-AC507B34A5D3}"/>
              </a:ext>
            </a:extLst>
          </p:cNvPr>
          <p:cNvCxnSpPr>
            <a:stCxn id="12" idx="1"/>
            <a:endCxn id="10" idx="1"/>
          </p:cNvCxnSpPr>
          <p:nvPr/>
        </p:nvCxnSpPr>
        <p:spPr>
          <a:xfrm rot="10800000" flipH="1">
            <a:off x="520117" y="5171814"/>
            <a:ext cx="3705138" cy="960539"/>
          </a:xfrm>
          <a:prstGeom prst="bentConnector3">
            <a:avLst>
              <a:gd name="adj1" fmla="val -617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02B9FF33-B012-BBE7-B700-D5FD42FBFC4F}"/>
              </a:ext>
            </a:extLst>
          </p:cNvPr>
          <p:cNvCxnSpPr>
            <a:stCxn id="11" idx="2"/>
            <a:endCxn id="10" idx="1"/>
          </p:cNvCxnSpPr>
          <p:nvPr/>
        </p:nvCxnSpPr>
        <p:spPr>
          <a:xfrm rot="5400000" flipH="1">
            <a:off x="4403521" y="4993548"/>
            <a:ext cx="1514213" cy="1870745"/>
          </a:xfrm>
          <a:prstGeom prst="bentConnector4">
            <a:avLst>
              <a:gd name="adj1" fmla="val -6787"/>
              <a:gd name="adj2" fmla="val 31020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385F8671-703C-CD54-4E21-17456DDC4620}"/>
              </a:ext>
            </a:extLst>
          </p:cNvPr>
          <p:cNvSpPr/>
          <p:nvPr/>
        </p:nvSpPr>
        <p:spPr>
          <a:xfrm>
            <a:off x="10630948" y="5205370"/>
            <a:ext cx="975919" cy="3523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39" name="순서도: 판단 38">
            <a:extLst>
              <a:ext uri="{FF2B5EF4-FFF2-40B4-BE49-F238E27FC236}">
                <a16:creationId xmlns:a16="http://schemas.microsoft.com/office/drawing/2014/main" id="{7E7AE31C-3A72-2468-B989-04882ECF0CFC}"/>
              </a:ext>
            </a:extLst>
          </p:cNvPr>
          <p:cNvSpPr/>
          <p:nvPr/>
        </p:nvSpPr>
        <p:spPr>
          <a:xfrm>
            <a:off x="10372288" y="3640828"/>
            <a:ext cx="1493240" cy="78856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quit</a:t>
            </a:r>
            <a:endParaRPr lang="en-US" altLang="ko-KR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C8F8A1DB-C91E-03C7-2024-942E7F4A2F4D}"/>
              </a:ext>
            </a:extLst>
          </p:cNvPr>
          <p:cNvCxnSpPr>
            <a:stCxn id="39" idx="2"/>
            <a:endCxn id="38" idx="0"/>
          </p:cNvCxnSpPr>
          <p:nvPr/>
        </p:nvCxnSpPr>
        <p:spPr>
          <a:xfrm>
            <a:off x="11118908" y="4429388"/>
            <a:ext cx="0" cy="7759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424B0369-478B-BD49-5753-4E0CD98FAC98}"/>
              </a:ext>
            </a:extLst>
          </p:cNvPr>
          <p:cNvCxnSpPr>
            <a:stCxn id="39" idx="0"/>
            <a:endCxn id="6" idx="3"/>
          </p:cNvCxnSpPr>
          <p:nvPr/>
        </p:nvCxnSpPr>
        <p:spPr>
          <a:xfrm rot="16200000" flipV="1">
            <a:off x="8641007" y="1162927"/>
            <a:ext cx="1778472" cy="317733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3BCB03F2-573F-1B77-A8A1-F3F5E2AED20D}"/>
              </a:ext>
            </a:extLst>
          </p:cNvPr>
          <p:cNvSpPr txBox="1"/>
          <p:nvPr/>
        </p:nvSpPr>
        <p:spPr>
          <a:xfrm>
            <a:off x="5444454" y="1958721"/>
            <a:ext cx="784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true</a:t>
            </a:r>
            <a:endParaRPr lang="ko-KR" alt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7E113A0-F1ED-FC3D-9F51-4BF473FECDFE}"/>
              </a:ext>
            </a:extLst>
          </p:cNvPr>
          <p:cNvSpPr txBox="1"/>
          <p:nvPr/>
        </p:nvSpPr>
        <p:spPr>
          <a:xfrm>
            <a:off x="3373772" y="1428225"/>
            <a:ext cx="784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false</a:t>
            </a:r>
            <a:endParaRPr lang="ko-KR" alt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AEF66A3-5186-BBCF-072E-9282B1EDF160}"/>
              </a:ext>
            </a:extLst>
          </p:cNvPr>
          <p:cNvSpPr txBox="1"/>
          <p:nvPr/>
        </p:nvSpPr>
        <p:spPr>
          <a:xfrm>
            <a:off x="10586207" y="3103828"/>
            <a:ext cx="784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false</a:t>
            </a:r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7DEB536-703A-0952-DFBB-32EF21267E4F}"/>
              </a:ext>
            </a:extLst>
          </p:cNvPr>
          <p:cNvSpPr txBox="1"/>
          <p:nvPr/>
        </p:nvSpPr>
        <p:spPr>
          <a:xfrm>
            <a:off x="4660084" y="6484473"/>
            <a:ext cx="784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false</a:t>
            </a:r>
            <a:endParaRPr lang="ko-KR" alt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F420219-53B1-EBF1-6B48-660E233D8C55}"/>
              </a:ext>
            </a:extLst>
          </p:cNvPr>
          <p:cNvSpPr txBox="1"/>
          <p:nvPr/>
        </p:nvSpPr>
        <p:spPr>
          <a:xfrm>
            <a:off x="5306036" y="5289150"/>
            <a:ext cx="784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true</a:t>
            </a:r>
            <a:endParaRPr lang="ko-KR" alt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767053F-7401-2AC0-0083-618C4DDFE06F}"/>
              </a:ext>
            </a:extLst>
          </p:cNvPr>
          <p:cNvSpPr txBox="1"/>
          <p:nvPr/>
        </p:nvSpPr>
        <p:spPr>
          <a:xfrm>
            <a:off x="1605792" y="5744254"/>
            <a:ext cx="784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true</a:t>
            </a:r>
            <a:endParaRPr lang="ko-KR" alt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FD223AB-04F9-3A3F-A4E9-0FBA4535BF6D}"/>
              </a:ext>
            </a:extLst>
          </p:cNvPr>
          <p:cNvSpPr txBox="1"/>
          <p:nvPr/>
        </p:nvSpPr>
        <p:spPr>
          <a:xfrm>
            <a:off x="8479871" y="4842332"/>
            <a:ext cx="784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false</a:t>
            </a:r>
            <a:endParaRPr lang="ko-KR" alt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6227986-AFC7-7B74-96C4-7DFAEEA9CA8B}"/>
              </a:ext>
            </a:extLst>
          </p:cNvPr>
          <p:cNvSpPr txBox="1"/>
          <p:nvPr/>
        </p:nvSpPr>
        <p:spPr>
          <a:xfrm>
            <a:off x="10493229" y="4487892"/>
            <a:ext cx="784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true</a:t>
            </a:r>
            <a:endParaRPr lang="ko-KR" altLang="en-US" dirty="0"/>
          </a:p>
        </p:txBody>
      </p:sp>
      <p:cxnSp>
        <p:nvCxnSpPr>
          <p:cNvPr id="64" name="연결선: 꺾임 63">
            <a:extLst>
              <a:ext uri="{FF2B5EF4-FFF2-40B4-BE49-F238E27FC236}">
                <a16:creationId xmlns:a16="http://schemas.microsoft.com/office/drawing/2014/main" id="{748CCECE-6237-4849-5454-494D86FF6829}"/>
              </a:ext>
            </a:extLst>
          </p:cNvPr>
          <p:cNvCxnSpPr>
            <a:stCxn id="10" idx="3"/>
            <a:endCxn id="39" idx="1"/>
          </p:cNvCxnSpPr>
          <p:nvPr/>
        </p:nvCxnSpPr>
        <p:spPr>
          <a:xfrm flipV="1">
            <a:off x="7966745" y="4035108"/>
            <a:ext cx="2405543" cy="1136705"/>
          </a:xfrm>
          <a:prstGeom prst="bentConnector3">
            <a:avLst>
              <a:gd name="adj1" fmla="val 6150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순서도: 다른 페이지 연결선 66">
            <a:extLst>
              <a:ext uri="{FF2B5EF4-FFF2-40B4-BE49-F238E27FC236}">
                <a16:creationId xmlns:a16="http://schemas.microsoft.com/office/drawing/2014/main" id="{7AB6F0CA-4525-E352-7774-D3253C8B705A}"/>
              </a:ext>
            </a:extLst>
          </p:cNvPr>
          <p:cNvSpPr/>
          <p:nvPr/>
        </p:nvSpPr>
        <p:spPr>
          <a:xfrm>
            <a:off x="10598439" y="6019097"/>
            <a:ext cx="1040935" cy="587230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page 3</a:t>
            </a:r>
            <a:endParaRPr lang="ko-KR" altLang="en-US" dirty="0"/>
          </a:p>
        </p:txBody>
      </p:sp>
      <p:sp>
        <p:nvSpPr>
          <p:cNvPr id="68" name="순서도: 다른 페이지 연결선 67">
            <a:extLst>
              <a:ext uri="{FF2B5EF4-FFF2-40B4-BE49-F238E27FC236}">
                <a16:creationId xmlns:a16="http://schemas.microsoft.com/office/drawing/2014/main" id="{56CE948B-24EE-3DB7-4DE0-5E51B1F96A33}"/>
              </a:ext>
            </a:extLst>
          </p:cNvPr>
          <p:cNvSpPr/>
          <p:nvPr/>
        </p:nvSpPr>
        <p:spPr>
          <a:xfrm>
            <a:off x="1455485" y="1581323"/>
            <a:ext cx="1040935" cy="587230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page 3</a:t>
            </a:r>
            <a:endParaRPr lang="ko-KR" altLang="en-US" dirty="0"/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A3AEF524-A485-5394-65B8-EFC7187EA865}"/>
              </a:ext>
            </a:extLst>
          </p:cNvPr>
          <p:cNvCxnSpPr>
            <a:stCxn id="6" idx="1"/>
            <a:endCxn id="68" idx="3"/>
          </p:cNvCxnSpPr>
          <p:nvPr/>
        </p:nvCxnSpPr>
        <p:spPr>
          <a:xfrm flipH="1">
            <a:off x="2496420" y="1862356"/>
            <a:ext cx="1754002" cy="125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8F3AAA0C-D3E6-73B0-A441-0C7D511DE9C7}"/>
              </a:ext>
            </a:extLst>
          </p:cNvPr>
          <p:cNvCxnSpPr>
            <a:stCxn id="38" idx="2"/>
            <a:endCxn id="67" idx="0"/>
          </p:cNvCxnSpPr>
          <p:nvPr/>
        </p:nvCxnSpPr>
        <p:spPr>
          <a:xfrm flipH="1">
            <a:off x="11118907" y="5557704"/>
            <a:ext cx="1" cy="461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9830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순서도: 다른 페이지 연결선 3">
            <a:extLst>
              <a:ext uri="{FF2B5EF4-FFF2-40B4-BE49-F238E27FC236}">
                <a16:creationId xmlns:a16="http://schemas.microsoft.com/office/drawing/2014/main" id="{F452EE05-5D08-ABC1-6030-37DCAE19BC55}"/>
              </a:ext>
            </a:extLst>
          </p:cNvPr>
          <p:cNvSpPr/>
          <p:nvPr/>
        </p:nvSpPr>
        <p:spPr>
          <a:xfrm>
            <a:off x="5584271" y="184558"/>
            <a:ext cx="1023457" cy="360727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page 2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1C22E8B-AC10-18B5-BE98-357FBE08D385}"/>
              </a:ext>
            </a:extLst>
          </p:cNvPr>
          <p:cNvSpPr/>
          <p:nvPr/>
        </p:nvSpPr>
        <p:spPr>
          <a:xfrm>
            <a:off x="3864528" y="889233"/>
            <a:ext cx="4462943" cy="637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SDLNet_TCP_Close</a:t>
            </a:r>
            <a:r>
              <a:rPr lang="sv-SE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sv-SE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lanServerSocket</a:t>
            </a:r>
            <a:r>
              <a:rPr lang="sv-SE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sv-SE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lanServerSocket</a:t>
            </a:r>
            <a:r>
              <a:rPr lang="sv-SE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sv-SE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sv-SE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6" name="순서도: 준비 5">
            <a:extLst>
              <a:ext uri="{FF2B5EF4-FFF2-40B4-BE49-F238E27FC236}">
                <a16:creationId xmlns:a16="http://schemas.microsoft.com/office/drawing/2014/main" id="{ABF2AC1A-41A7-8FC5-9A01-416214FA7F62}"/>
              </a:ext>
            </a:extLst>
          </p:cNvPr>
          <p:cNvSpPr/>
          <p:nvPr/>
        </p:nvSpPr>
        <p:spPr>
          <a:xfrm>
            <a:off x="3692554" y="1770077"/>
            <a:ext cx="4806892" cy="427839"/>
          </a:xfrm>
          <a:prstGeom prst="flowChartPrepa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unsigned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7" name="순서도: 종속 처리 6">
            <a:extLst>
              <a:ext uri="{FF2B5EF4-FFF2-40B4-BE49-F238E27FC236}">
                <a16:creationId xmlns:a16="http://schemas.microsoft.com/office/drawing/2014/main" id="{4364B795-43CE-AA98-1608-2963340F6CCE}"/>
              </a:ext>
            </a:extLst>
          </p:cNvPr>
          <p:cNvSpPr/>
          <p:nvPr/>
        </p:nvSpPr>
        <p:spPr>
          <a:xfrm>
            <a:off x="3826778" y="2441197"/>
            <a:ext cx="4538444" cy="427839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destroyText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listening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]);</a:t>
            </a:r>
          </a:p>
        </p:txBody>
      </p:sp>
      <p:sp>
        <p:nvSpPr>
          <p:cNvPr id="8" name="순서도: 종속 처리 7">
            <a:extLst>
              <a:ext uri="{FF2B5EF4-FFF2-40B4-BE49-F238E27FC236}">
                <a16:creationId xmlns:a16="http://schemas.microsoft.com/office/drawing/2014/main" id="{9C8B126C-716D-B8F2-289F-F0D00722C57C}"/>
              </a:ext>
            </a:extLst>
          </p:cNvPr>
          <p:cNvSpPr/>
          <p:nvPr/>
        </p:nvSpPr>
        <p:spPr>
          <a:xfrm>
            <a:off x="4892180" y="3334623"/>
            <a:ext cx="2407640" cy="427839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blackout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B7CAA01-D346-9317-EDD3-E669EFC72DB4}"/>
              </a:ext>
            </a:extLst>
          </p:cNvPr>
          <p:cNvSpPr/>
          <p:nvPr/>
        </p:nvSpPr>
        <p:spPr>
          <a:xfrm>
            <a:off x="2357307" y="1799438"/>
            <a:ext cx="620785" cy="3691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</a:t>
            </a:r>
          </a:p>
        </p:txBody>
      </p:sp>
      <p:sp>
        <p:nvSpPr>
          <p:cNvPr id="10" name="순서도: 판단 9">
            <a:extLst>
              <a:ext uri="{FF2B5EF4-FFF2-40B4-BE49-F238E27FC236}">
                <a16:creationId xmlns:a16="http://schemas.microsoft.com/office/drawing/2014/main" id="{00FD6D35-9C58-0C57-4F57-932F1F22F178}"/>
              </a:ext>
            </a:extLst>
          </p:cNvPr>
          <p:cNvSpPr/>
          <p:nvPr/>
        </p:nvSpPr>
        <p:spPr>
          <a:xfrm>
            <a:off x="3826778" y="4228049"/>
            <a:ext cx="4538444" cy="645953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lanClientSocket</a:t>
            </a:r>
            <a:endParaRPr lang="en-US" altLang="ko-KR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E9046B2-5D9E-5421-51C4-37FF47AA36BA}"/>
              </a:ext>
            </a:extLst>
          </p:cNvPr>
          <p:cNvSpPr/>
          <p:nvPr/>
        </p:nvSpPr>
        <p:spPr>
          <a:xfrm>
            <a:off x="1476462" y="4366467"/>
            <a:ext cx="1040235" cy="3691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DE12F4B0-0986-6260-C773-ADA04B7B0488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6096000" y="545285"/>
            <a:ext cx="0" cy="343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6AC0DD52-F387-EAC1-7315-5549A7AB5D41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6096000" y="1526796"/>
            <a:ext cx="0" cy="243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52A720F5-609D-5576-F08D-338591F232F8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6096000" y="2197916"/>
            <a:ext cx="0" cy="243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2713A778-B873-8349-0F9D-61F576EEFB38}"/>
              </a:ext>
            </a:extLst>
          </p:cNvPr>
          <p:cNvCxnSpPr>
            <a:stCxn id="8" idx="2"/>
            <a:endCxn id="10" idx="0"/>
          </p:cNvCxnSpPr>
          <p:nvPr/>
        </p:nvCxnSpPr>
        <p:spPr>
          <a:xfrm>
            <a:off x="6096000" y="3762462"/>
            <a:ext cx="0" cy="4655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5BE0A87A-32F1-C3BA-69A4-2A9A3D476B93}"/>
              </a:ext>
            </a:extLst>
          </p:cNvPr>
          <p:cNvCxnSpPr>
            <a:stCxn id="7" idx="1"/>
            <a:endCxn id="9" idx="1"/>
          </p:cNvCxnSpPr>
          <p:nvPr/>
        </p:nvCxnSpPr>
        <p:spPr>
          <a:xfrm rot="10800000">
            <a:off x="2357308" y="1983997"/>
            <a:ext cx="1469471" cy="671121"/>
          </a:xfrm>
          <a:prstGeom prst="bentConnector3">
            <a:avLst>
              <a:gd name="adj1" fmla="val 11555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B743E35A-13C7-28DE-1565-25181F6F950E}"/>
              </a:ext>
            </a:extLst>
          </p:cNvPr>
          <p:cNvCxnSpPr>
            <a:stCxn id="9" idx="3"/>
            <a:endCxn id="6" idx="1"/>
          </p:cNvCxnSpPr>
          <p:nvPr/>
        </p:nvCxnSpPr>
        <p:spPr>
          <a:xfrm>
            <a:off x="2978092" y="1983996"/>
            <a:ext cx="71446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275FDA19-9DDD-8FAC-7E51-3275AB90B32C}"/>
              </a:ext>
            </a:extLst>
          </p:cNvPr>
          <p:cNvCxnSpPr>
            <a:stCxn id="6" idx="3"/>
            <a:endCxn id="8" idx="3"/>
          </p:cNvCxnSpPr>
          <p:nvPr/>
        </p:nvCxnSpPr>
        <p:spPr>
          <a:xfrm flipH="1">
            <a:off x="7299820" y="1983997"/>
            <a:ext cx="1199626" cy="1564546"/>
          </a:xfrm>
          <a:prstGeom prst="bentConnector3">
            <a:avLst>
              <a:gd name="adj1" fmla="val -1905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2D7CC0EC-8D27-F00A-9D4E-978E74911A28}"/>
              </a:ext>
            </a:extLst>
          </p:cNvPr>
          <p:cNvCxnSpPr>
            <a:stCxn id="10" idx="1"/>
            <a:endCxn id="11" idx="3"/>
          </p:cNvCxnSpPr>
          <p:nvPr/>
        </p:nvCxnSpPr>
        <p:spPr>
          <a:xfrm flipH="1" flipV="1">
            <a:off x="2516697" y="4551025"/>
            <a:ext cx="131008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F7F7FF69-7055-7322-2A51-BA2A0468CA41}"/>
              </a:ext>
            </a:extLst>
          </p:cNvPr>
          <p:cNvSpPr/>
          <p:nvPr/>
        </p:nvSpPr>
        <p:spPr>
          <a:xfrm>
            <a:off x="2337731" y="5121475"/>
            <a:ext cx="7516536" cy="13799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socketSet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SDLNet_AllocSocketSet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SDLNet_TCP_AddSocket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socketSet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lanClientSocket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IPaddress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peerIp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SDLNet_TCP_GetPeerAddress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lanClientSocket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peerName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SDLNet_ResolveIP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peerIp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2DB5E3FA-958E-B8C5-9160-3D0D355BEBE2}"/>
              </a:ext>
            </a:extLst>
          </p:cNvPr>
          <p:cNvCxnSpPr>
            <a:stCxn id="10" idx="2"/>
            <a:endCxn id="31" idx="0"/>
          </p:cNvCxnSpPr>
          <p:nvPr/>
        </p:nvCxnSpPr>
        <p:spPr>
          <a:xfrm flipH="1">
            <a:off x="6095999" y="4874002"/>
            <a:ext cx="1" cy="247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순서도: 다른 페이지 연결선 33">
            <a:extLst>
              <a:ext uri="{FF2B5EF4-FFF2-40B4-BE49-F238E27FC236}">
                <a16:creationId xmlns:a16="http://schemas.microsoft.com/office/drawing/2014/main" id="{EFCA323A-C521-761A-A621-1504077AB095}"/>
              </a:ext>
            </a:extLst>
          </p:cNvPr>
          <p:cNvSpPr/>
          <p:nvPr/>
        </p:nvSpPr>
        <p:spPr>
          <a:xfrm>
            <a:off x="10452683" y="5517854"/>
            <a:ext cx="1107346" cy="587229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page 4</a:t>
            </a:r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BF612B8-6CDC-A77B-DBE7-C4FBD1822648}"/>
              </a:ext>
            </a:extLst>
          </p:cNvPr>
          <p:cNvSpPr txBox="1"/>
          <p:nvPr/>
        </p:nvSpPr>
        <p:spPr>
          <a:xfrm>
            <a:off x="8843394" y="2396938"/>
            <a:ext cx="784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false</a:t>
            </a:r>
            <a:endParaRPr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FE86449-AA5D-042A-BDA5-B392C9E2ACE6}"/>
              </a:ext>
            </a:extLst>
          </p:cNvPr>
          <p:cNvSpPr txBox="1"/>
          <p:nvPr/>
        </p:nvSpPr>
        <p:spPr>
          <a:xfrm>
            <a:off x="5450049" y="2113702"/>
            <a:ext cx="784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true</a:t>
            </a:r>
            <a:endParaRPr lang="ko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1F883FD-A74D-73FD-E4F4-BCDD83F1E925}"/>
              </a:ext>
            </a:extLst>
          </p:cNvPr>
          <p:cNvSpPr txBox="1"/>
          <p:nvPr/>
        </p:nvSpPr>
        <p:spPr>
          <a:xfrm>
            <a:off x="3099734" y="4207079"/>
            <a:ext cx="784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true</a:t>
            </a:r>
            <a:endParaRPr lang="ko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5C4475-97C5-36C4-DD63-AE20E648EF12}"/>
              </a:ext>
            </a:extLst>
          </p:cNvPr>
          <p:cNvSpPr txBox="1"/>
          <p:nvPr/>
        </p:nvSpPr>
        <p:spPr>
          <a:xfrm>
            <a:off x="5434668" y="4794090"/>
            <a:ext cx="784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false</a:t>
            </a:r>
            <a:endParaRPr lang="ko-KR" altLang="en-US" dirty="0"/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5F2F5312-90B3-1C2C-AD8F-AB6315E007D5}"/>
              </a:ext>
            </a:extLst>
          </p:cNvPr>
          <p:cNvCxnSpPr>
            <a:stCxn id="31" idx="3"/>
            <a:endCxn id="34" idx="1"/>
          </p:cNvCxnSpPr>
          <p:nvPr/>
        </p:nvCxnSpPr>
        <p:spPr>
          <a:xfrm>
            <a:off x="9854267" y="5811469"/>
            <a:ext cx="5984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8190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순서도: 다른 페이지 연결선 3">
            <a:extLst>
              <a:ext uri="{FF2B5EF4-FFF2-40B4-BE49-F238E27FC236}">
                <a16:creationId xmlns:a16="http://schemas.microsoft.com/office/drawing/2014/main" id="{663AE9BF-EC20-9C3E-D3D9-A5579D5D688D}"/>
              </a:ext>
            </a:extLst>
          </p:cNvPr>
          <p:cNvSpPr/>
          <p:nvPr/>
        </p:nvSpPr>
        <p:spPr>
          <a:xfrm>
            <a:off x="5429075" y="83890"/>
            <a:ext cx="1333850" cy="444616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page 3</a:t>
            </a:r>
            <a:endParaRPr lang="ko-KR" altLang="en-US" dirty="0"/>
          </a:p>
        </p:txBody>
      </p:sp>
      <p:sp>
        <p:nvSpPr>
          <p:cNvPr id="5" name="순서도: 종속 처리 4">
            <a:extLst>
              <a:ext uri="{FF2B5EF4-FFF2-40B4-BE49-F238E27FC236}">
                <a16:creationId xmlns:a16="http://schemas.microsoft.com/office/drawing/2014/main" id="{249261C9-208B-AE6E-828F-D6AD19C2195E}"/>
              </a:ext>
            </a:extLst>
          </p:cNvPr>
          <p:cNvSpPr/>
          <p:nvPr/>
        </p:nvSpPr>
        <p:spPr>
          <a:xfrm>
            <a:off x="2908183" y="822121"/>
            <a:ext cx="6375633" cy="1434518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peerNameText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createText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peerName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WHITE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clearRenderer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renderCenteredText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peerNameText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SCREEN_WIDTH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SCREEN_HEIGHT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4496C59-A5A8-A5C3-05C7-7646714BE61F}"/>
              </a:ext>
            </a:extLst>
          </p:cNvPr>
          <p:cNvSpPr/>
          <p:nvPr/>
        </p:nvSpPr>
        <p:spPr>
          <a:xfrm>
            <a:off x="4250422" y="2474752"/>
            <a:ext cx="3691156" cy="444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SDL_RenderPresent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renderer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7" name="순서도: 종속 처리 6">
            <a:extLst>
              <a:ext uri="{FF2B5EF4-FFF2-40B4-BE49-F238E27FC236}">
                <a16:creationId xmlns:a16="http://schemas.microsoft.com/office/drawing/2014/main" id="{744E55C5-A82F-A79B-E6E9-D9F89BB68715}"/>
              </a:ext>
            </a:extLst>
          </p:cNvPr>
          <p:cNvSpPr/>
          <p:nvPr/>
        </p:nvSpPr>
        <p:spPr>
          <a:xfrm>
            <a:off x="1167468" y="3095533"/>
            <a:ext cx="9857063" cy="528508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destroyText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peerNameText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HandShakePacket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handShakePacket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createHandShakePacket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857465A-D456-5EE3-8D42-8A94190DF4AD}"/>
              </a:ext>
            </a:extLst>
          </p:cNvPr>
          <p:cNvSpPr/>
          <p:nvPr/>
        </p:nvSpPr>
        <p:spPr>
          <a:xfrm>
            <a:off x="1876337" y="3800206"/>
            <a:ext cx="8439325" cy="13674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buffer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HandShakePacket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)];</a:t>
            </a:r>
          </a:p>
          <a:p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SDLNet_Write32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packet2unsigned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handShakePacket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buffer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SDLNet_TCP_Send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lanClientSocket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buffer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HandShakePacket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unsigned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seed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handShakePacket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seed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fprintf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stderr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"seed: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altLang="ko-KR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seed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9" name="순서도: 종속 처리 8">
            <a:extLst>
              <a:ext uri="{FF2B5EF4-FFF2-40B4-BE49-F238E27FC236}">
                <a16:creationId xmlns:a16="http://schemas.microsoft.com/office/drawing/2014/main" id="{5F1042D0-7930-9371-0BE4-B923CA4CA9BE}"/>
              </a:ext>
            </a:extLst>
          </p:cNvPr>
          <p:cNvSpPr/>
          <p:nvPr/>
        </p:nvSpPr>
        <p:spPr>
          <a:xfrm>
            <a:off x="72704" y="5343774"/>
            <a:ext cx="6610526" cy="1015081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prngSrand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seed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setLevel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Score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**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score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startGame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destroyRanklist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score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CF6F31E-4043-17C6-383E-BE19ACBCF379}"/>
              </a:ext>
            </a:extLst>
          </p:cNvPr>
          <p:cNvSpPr/>
          <p:nvPr/>
        </p:nvSpPr>
        <p:spPr>
          <a:xfrm>
            <a:off x="7526325" y="5343774"/>
            <a:ext cx="4592971" cy="12164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SDLNet_FreeSocketSet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socketSet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socketSet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SDLNet_TCP_Close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lanClientSocket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lanClientSocket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7B8696DA-C27F-2F67-9D4A-BEC4242BE0A4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6096000" y="528506"/>
            <a:ext cx="0" cy="2936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CC2BEEBB-6379-33BD-563D-301A5187D189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6096000" y="2256639"/>
            <a:ext cx="0" cy="218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39583DB3-AAFB-6900-26AF-7D0BF4E684F2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6096000" y="2919368"/>
            <a:ext cx="0" cy="176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3801D926-98FA-1C08-BB0E-05E205495C77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6096000" y="3624041"/>
            <a:ext cx="0" cy="176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413DD511-5C44-14A5-4CF4-D0109669425B}"/>
              </a:ext>
            </a:extLst>
          </p:cNvPr>
          <p:cNvCxnSpPr>
            <a:stCxn id="8" idx="1"/>
          </p:cNvCxnSpPr>
          <p:nvPr/>
        </p:nvCxnSpPr>
        <p:spPr>
          <a:xfrm rot="10800000" flipV="1">
            <a:off x="1057013" y="4483908"/>
            <a:ext cx="819324" cy="85986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4F524FF5-B132-14EA-7357-A93AA87DD845}"/>
              </a:ext>
            </a:extLst>
          </p:cNvPr>
          <p:cNvCxnSpPr>
            <a:stCxn id="9" idx="3"/>
          </p:cNvCxnSpPr>
          <p:nvPr/>
        </p:nvCxnSpPr>
        <p:spPr>
          <a:xfrm flipV="1">
            <a:off x="6683230" y="5851314"/>
            <a:ext cx="76619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36732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446</Words>
  <Application>Microsoft Office PowerPoint</Application>
  <PresentationFormat>와이드스크린</PresentationFormat>
  <Paragraphs>77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dong</dc:creator>
  <cp:lastModifiedBy>dong</cp:lastModifiedBy>
  <cp:revision>19</cp:revision>
  <dcterms:created xsi:type="dcterms:W3CDTF">2022-05-15T16:25:07Z</dcterms:created>
  <dcterms:modified xsi:type="dcterms:W3CDTF">2022-05-15T16:41:37Z</dcterms:modified>
</cp:coreProperties>
</file>