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7128-5617-88BE-ED14-10FC66D13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81CFEB-5972-BA26-51E5-43D7995E4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E0C2A-E9F4-EE75-044E-8250AE36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2306-F78F-4C3E-9998-5DDB59E53AE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14646-F515-46BF-525A-1387D676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12F84-01A4-FD9B-3134-8294CF73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1BC9-F564-4FA6-BC7A-D7ED464D6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9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28AE6-75FF-6AF2-8148-9710DFF2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E7B48-91C6-0427-4CF2-30531D6AF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CFC15-17A8-5519-D186-A635FF79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2306-F78F-4C3E-9998-5DDB59E53AE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90635-9EA0-9E22-7F5E-B958FCAD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18ACE-9DE7-F687-C8FD-6B1D5BD9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1BC9-F564-4FA6-BC7A-D7ED464D6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5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4A4892-37E8-153D-C68B-779DAB0A4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37BBB-3116-0520-BB22-683738E0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72C1B-BFDE-5F0E-57C6-EC5B0219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2306-F78F-4C3E-9998-5DDB59E53AE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7482E-EF3A-163C-5F94-41DC69DB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0EE2F-5DF0-0251-3A0B-EDE25E2A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1BC9-F564-4FA6-BC7A-D7ED464D6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0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BFBF0-C690-90FA-4F2A-47C6C261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CAF34-48C2-BB0D-6603-AD44D7D0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C4FD7-1B17-8C99-DF40-5274B34F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2306-F78F-4C3E-9998-5DDB59E53AE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B9389-9748-0A34-2FEB-1ACB6364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E1DBF-DE88-4CF6-5AC2-6B6B9DB4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1BC9-F564-4FA6-BC7A-D7ED464D6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9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87CA-3DD7-43BD-2C5A-A0AD5962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FEE3B-2585-316C-15B8-1485CD9BB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366EC-50A1-F92D-46D2-3CDCEB68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2306-F78F-4C3E-9998-5DDB59E53AE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8FDFE-8050-7299-F34F-1ED396DB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9D50F-5B67-8D70-FBC9-342C185C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1BC9-F564-4FA6-BC7A-D7ED464D6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1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0EBC-DB3D-1725-3437-C01EFAA2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7FC1-0DD9-A9D8-3773-89099AE4F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3FF96B-F441-867E-6AEC-04320096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817F7-F044-752F-EE5F-7F9A1D64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2306-F78F-4C3E-9998-5DDB59E53AE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D9021-8385-140D-5450-065AB985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79B14F-0B6F-BCBD-9D0E-5F8CF824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1BC9-F564-4FA6-BC7A-D7ED464D6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9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187E1-3D28-6657-7287-CC9782AC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78CDA-A887-D6E7-56C1-0737AA27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816745-4EE3-3539-83A7-584FCED28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68057A-0641-5E81-964A-AF396649C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E5A32-34A8-1BBF-45EE-252214297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879F8D-F4AC-97B4-59CC-A756C8BD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2306-F78F-4C3E-9998-5DDB59E53AE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25ED6E-4A3B-787F-F8C1-A86BB09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F1BC25-F094-6147-CC64-787F103D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1BC9-F564-4FA6-BC7A-D7ED464D6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5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75104-CD6A-0474-027A-6489D1BD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6AF99D-AAD3-0574-80C9-C4D6988C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2306-F78F-4C3E-9998-5DDB59E53AE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0E98BC-A25B-C411-FA5A-AADA69D3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4891A7-B358-3EB4-AD85-54E245DD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1BC9-F564-4FA6-BC7A-D7ED464D6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5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BFCFF4-3B3D-4721-2E9F-5B2BBFD8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2306-F78F-4C3E-9998-5DDB59E53AE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419345-59E4-BBFF-214A-780D2139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AA0C86-F433-B42B-B11D-4FA2273F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1BC9-F564-4FA6-BC7A-D7ED464D6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691A9-A611-A7A0-0E16-E5DFFAE9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D1CDF-1D1F-AF93-2BDB-DC430290E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AA9345-26C8-FC2C-D6B8-CB93D6B50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3AC06-FCF3-310D-0638-90931353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2306-F78F-4C3E-9998-5DDB59E53AE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F0C96-B255-0E90-F1DB-2972F4F9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4E2B5-FDCC-2AAF-784F-2D9F988C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1BC9-F564-4FA6-BC7A-D7ED464D6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2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2C60B-F5E6-56E8-30AF-D9C36AF0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373E6-4029-53FC-B446-15FEF3DA3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98A69-C2F3-FF53-3323-05ACFB75C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70C41-D291-20BC-9C38-4D50CCBB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2306-F78F-4C3E-9998-5DDB59E53AE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DD5BB-39B6-DA5B-0C0E-DD2E527C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99AD3B-82E0-3852-8318-111D191B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1BC9-F564-4FA6-BC7A-D7ED464D6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5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F7F70B-D1E1-354B-8FDA-0BCD778A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893A0-9C8E-A4E7-0915-AA41F086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744D4-11E8-1A31-7F18-AD2A8C132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2306-F78F-4C3E-9998-5DDB59E53AE4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38EC3-6A6E-6FA2-0C76-213806045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DBDB9-6420-1A60-ADB9-1EF8A1A1C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41BC9-F564-4FA6-BC7A-D7ED464D6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4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5F839A-9551-D378-E986-98297D2463CA}"/>
              </a:ext>
            </a:extLst>
          </p:cNvPr>
          <p:cNvSpPr/>
          <p:nvPr/>
        </p:nvSpPr>
        <p:spPr>
          <a:xfrm>
            <a:off x="4058174" y="151002"/>
            <a:ext cx="4075651" cy="436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N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initBlankMap</a:t>
            </a:r>
            <a:r>
              <a:rPr lang="nl-N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N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nl-N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N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nl-N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B4C6D756-ECC2-7CB2-AD90-66F70CCD48AA}"/>
              </a:ext>
            </a:extLst>
          </p:cNvPr>
          <p:cNvSpPr/>
          <p:nvPr/>
        </p:nvSpPr>
        <p:spPr>
          <a:xfrm>
            <a:off x="4330116" y="729843"/>
            <a:ext cx="3531765" cy="43622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clearMapGenerator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1BFDEE-4E07-3354-72A9-AAA1642A9DF3}"/>
              </a:ext>
            </a:extLst>
          </p:cNvPr>
          <p:cNvSpPr/>
          <p:nvPr/>
        </p:nvSpPr>
        <p:spPr>
          <a:xfrm>
            <a:off x="3822583" y="1451296"/>
            <a:ext cx="4546833" cy="36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sj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순서도: 준비 6">
            <a:extLst>
              <a:ext uri="{FF2B5EF4-FFF2-40B4-BE49-F238E27FC236}">
                <a16:creationId xmlns:a16="http://schemas.microsoft.com/office/drawing/2014/main" id="{568472B8-0EFB-89D4-040C-3CC3E5061B6A}"/>
              </a:ext>
            </a:extLst>
          </p:cNvPr>
          <p:cNvSpPr/>
          <p:nvPr/>
        </p:nvSpPr>
        <p:spPr>
          <a:xfrm>
            <a:off x="4128781" y="2105638"/>
            <a:ext cx="3934437" cy="453006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l-P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l-P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pl-P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86981B-C4EE-6F7D-C259-FF15761E01FD}"/>
              </a:ext>
            </a:extLst>
          </p:cNvPr>
          <p:cNvSpPr/>
          <p:nvPr/>
        </p:nvSpPr>
        <p:spPr>
          <a:xfrm>
            <a:off x="2759979" y="2139194"/>
            <a:ext cx="620785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91E057A-0BE8-62AB-BDF7-8D1D9E9B3C1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95999" y="587229"/>
            <a:ext cx="1" cy="142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43A7747-E664-9AAB-F126-02EF38F485A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5999" y="1166070"/>
            <a:ext cx="1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5B7886-FA78-38CB-7DB7-10835782FF5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1820412"/>
            <a:ext cx="0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8F5BDFAD-AA61-A1B5-CA7E-58D6F8DE8514}"/>
              </a:ext>
            </a:extLst>
          </p:cNvPr>
          <p:cNvSpPr/>
          <p:nvPr/>
        </p:nvSpPr>
        <p:spPr>
          <a:xfrm>
            <a:off x="4252169" y="2843870"/>
            <a:ext cx="3687660" cy="369113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pt-B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B1CD0E-0315-FF81-A5DD-0C2FFD4AB429}"/>
              </a:ext>
            </a:extLst>
          </p:cNvPr>
          <p:cNvSpPr/>
          <p:nvPr/>
        </p:nvSpPr>
        <p:spPr>
          <a:xfrm>
            <a:off x="8369416" y="2852257"/>
            <a:ext cx="587229" cy="36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120580-35D1-E59F-D3EF-6FD95A37E2F5}"/>
              </a:ext>
            </a:extLst>
          </p:cNvPr>
          <p:cNvSpPr/>
          <p:nvPr/>
        </p:nvSpPr>
        <p:spPr>
          <a:xfrm>
            <a:off x="4227002" y="3531765"/>
            <a:ext cx="3737994" cy="60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8" name="순서도: 종속 처리 17">
            <a:extLst>
              <a:ext uri="{FF2B5EF4-FFF2-40B4-BE49-F238E27FC236}">
                <a16:creationId xmlns:a16="http://schemas.microsoft.com/office/drawing/2014/main" id="{8FB3FB5D-5EED-1074-F3C5-A08337AB145F}"/>
              </a:ext>
            </a:extLst>
          </p:cNvPr>
          <p:cNvSpPr/>
          <p:nvPr/>
        </p:nvSpPr>
        <p:spPr>
          <a:xfrm>
            <a:off x="4812482" y="4420998"/>
            <a:ext cx="2567031" cy="44461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initBlock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E0C4234-EB90-CFB3-D403-4129880CE89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6095999" y="2558644"/>
            <a:ext cx="1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BED84EA-6605-3329-80B5-9FC2912F506A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095999" y="3212983"/>
            <a:ext cx="0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0E61AC-ABE2-C981-807A-A7400011C37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6095998" y="4135773"/>
            <a:ext cx="1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F3DB917-AB8E-3345-BACC-22FEEC976509}"/>
              </a:ext>
            </a:extLst>
          </p:cNvPr>
          <p:cNvCxnSpPr>
            <a:stCxn id="18" idx="3"/>
            <a:endCxn id="16" idx="2"/>
          </p:cNvCxnSpPr>
          <p:nvPr/>
        </p:nvCxnSpPr>
        <p:spPr>
          <a:xfrm flipV="1">
            <a:off x="7379513" y="3221370"/>
            <a:ext cx="1283518" cy="1421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B07708-DF05-195A-D9ED-732D5FA7A24A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 flipV="1">
            <a:off x="7939829" y="3028427"/>
            <a:ext cx="429587" cy="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1173B59-8157-CF94-B8C8-9F8DBD2778C0}"/>
              </a:ext>
            </a:extLst>
          </p:cNvPr>
          <p:cNvCxnSpPr>
            <a:stCxn id="15" idx="1"/>
            <a:endCxn id="8" idx="2"/>
          </p:cNvCxnSpPr>
          <p:nvPr/>
        </p:nvCxnSpPr>
        <p:spPr>
          <a:xfrm rot="10800000">
            <a:off x="3070373" y="2525087"/>
            <a:ext cx="1181797" cy="503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F4910B-351C-C270-8910-20D2705FBD23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3380764" y="2332141"/>
            <a:ext cx="748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1F93B04-600B-1BFF-6D81-FAE036FC0180}"/>
              </a:ext>
            </a:extLst>
          </p:cNvPr>
          <p:cNvSpPr/>
          <p:nvPr/>
        </p:nvSpPr>
        <p:spPr>
          <a:xfrm>
            <a:off x="9529894" y="2034330"/>
            <a:ext cx="1191236" cy="595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끝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DC102F-CE67-B9E1-9D88-9CC50E9D4A03}"/>
              </a:ext>
            </a:extLst>
          </p:cNvPr>
          <p:cNvCxnSpPr>
            <a:stCxn id="7" idx="3"/>
            <a:endCxn id="41" idx="1"/>
          </p:cNvCxnSpPr>
          <p:nvPr/>
        </p:nvCxnSpPr>
        <p:spPr>
          <a:xfrm flipV="1">
            <a:off x="8063218" y="2332140"/>
            <a:ext cx="14666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0209968-20A7-57B5-2E6D-3A7E30563CF0}"/>
              </a:ext>
            </a:extLst>
          </p:cNvPr>
          <p:cNvSpPr txBox="1"/>
          <p:nvPr/>
        </p:nvSpPr>
        <p:spPr>
          <a:xfrm>
            <a:off x="5420686" y="2499594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D0B001-AF7E-9AE5-265C-9CFC21CA1F2F}"/>
              </a:ext>
            </a:extLst>
          </p:cNvPr>
          <p:cNvSpPr txBox="1"/>
          <p:nvPr/>
        </p:nvSpPr>
        <p:spPr>
          <a:xfrm>
            <a:off x="5560499" y="3162652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2F4BC9-8C53-6820-FC24-B381B1875A95}"/>
              </a:ext>
            </a:extLst>
          </p:cNvPr>
          <p:cNvSpPr txBox="1"/>
          <p:nvPr/>
        </p:nvSpPr>
        <p:spPr>
          <a:xfrm>
            <a:off x="3501005" y="255897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2283D6-8F12-89E7-9DAD-A6E69F0D9173}"/>
              </a:ext>
            </a:extLst>
          </p:cNvPr>
          <p:cNvSpPr txBox="1"/>
          <p:nvPr/>
        </p:nvSpPr>
        <p:spPr>
          <a:xfrm>
            <a:off x="8327470" y="1971196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05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9</cp:revision>
  <dcterms:created xsi:type="dcterms:W3CDTF">2022-05-15T17:58:28Z</dcterms:created>
  <dcterms:modified xsi:type="dcterms:W3CDTF">2022-05-15T18:02:04Z</dcterms:modified>
</cp:coreProperties>
</file>