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69C6E-7B7F-FF45-F8DD-B40A298BC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BBC5BB-5A21-BEAC-675E-7063DDA22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79F68-BF2A-C51F-D6C4-E78BA965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297FA-816D-D139-FE5A-BB0B9D9B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C5C45-F0F6-F685-81BC-F68D9D7F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9DF9-D66E-762B-6E7F-093B1909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FD183-1E27-CDD2-486E-FFCA54D9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B34AE-D44E-3C9D-9068-E0AA3972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5792C-FB15-FF2A-2378-3BA2C527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B5AB1-54E3-70F4-E684-CF346114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2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01F0F7-E0F8-7C62-1C28-AE938D7DA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F62E0-A285-8229-E62C-5D072C0C2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E6C27-2442-FC57-74D5-80032E6F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10A32-6D00-F515-E87A-2787274E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4B039-F4C2-EB1F-B951-5E0B938E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AFA95-1EC1-1914-F316-D16F7BF9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4E236-0526-0756-7187-93DF3016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EC0B9-AC38-301E-C04B-17143147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1EE48-2B4E-C138-0E3A-D7DE107B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0F6FE-3653-AC0C-76D1-E6131ECB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2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1E74B-865A-A69C-5514-06BD6E20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A6418-879D-DA9B-7AD1-697231FB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9C77E-EDA5-4162-6D7A-9963FE8C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DA9F6-8A54-7F61-1E55-C8B5A814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E19FF-9C5B-B848-C49D-01A7BFCA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6EFAE-1C4F-9D23-9E61-C1F563CB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DB6E2-DC4B-CD61-CE58-8013CD362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95459-8457-5128-7D2B-E772706A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E3957-B081-2C45-1F47-2DD6E591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E1892-F422-3462-35C4-2DD63204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E4381-7960-4A49-83AF-C4A3BE9A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AAAA5-5CD7-E5E6-A4FE-7D2217EF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8CAC3-8130-840B-DC53-8BFA5EFA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153CB-8570-B750-7376-0324F065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D5338-07E3-E386-6EBA-077F98255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8394BA-0A04-EC95-81EB-E296874E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A5E5F0-37EB-8E45-6FE1-2C3ECDDA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CBD3A-300C-6B0C-5454-F70EB69F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BED04-DE5B-E6AA-56E0-C4A2881B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4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8082-D285-1A27-57A3-14083BDD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DEBFB1-538F-1730-0C50-499AAED4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B8AB0-671B-8478-A1F7-1B7A3166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69A572-662E-C9A5-395C-54293390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EE1C1-D185-8CBA-CAF0-7AE5D8D8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1A7CD2-4D94-B1CE-812B-2C8AFF6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8DA4E-595E-B4E8-D824-80F4CBBC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5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5A9DF-616A-B773-C3E7-CDC10AA7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5F492-8FF9-5DDB-3F98-4BBE849D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8D01F4-DDD0-0BC8-6AD8-85D6949DE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4A65F-F256-BDA2-617F-976D09F8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BA495-D343-652C-5A78-3DAD2F81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035C0-B53B-0770-CF82-F1066392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3894D-7313-60A5-5E5D-E4C341A8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4C7EE-0997-1BAA-0003-025258B67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66679-3550-44C1-BE4B-AF004A3C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BAF1E-90C3-385B-D660-62F1B51D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9DB73-62CC-99B5-991C-DF41D72D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A5806-3156-93C9-8C87-312C247C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3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90A527-5CE0-5212-3219-44A3D316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32A3B-F1B4-0996-77D1-1215419F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06E5D-CFA0-7D20-5C25-B16EB1DD1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EE7D-764A-4F77-9038-1E9235D04E5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72325-2FE6-B8FB-F1FF-D26C7A4A2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179E7-1F78-247A-9F8A-9A3584C1E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19A4-37FF-46A5-9D0B-7C376E555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7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1A87D3-1B9D-FA59-7513-6B1616464F55}"/>
              </a:ext>
            </a:extLst>
          </p:cNvPr>
          <p:cNvSpPr/>
          <p:nvPr/>
        </p:nvSpPr>
        <p:spPr>
          <a:xfrm>
            <a:off x="4556620" y="176170"/>
            <a:ext cx="3078759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initCountDownBar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B7F0AD92-1C14-39D2-C7B1-825D934186DF}"/>
              </a:ext>
            </a:extLst>
          </p:cNvPr>
          <p:cNvSpPr/>
          <p:nvPr/>
        </p:nvSpPr>
        <p:spPr>
          <a:xfrm>
            <a:off x="2790737" y="1098958"/>
            <a:ext cx="6610524" cy="353176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RENDER_LIST_UI_ID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RES_SLIDER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LOOP_INFI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SDL_FLIP_NONE,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AT_TOP_LEFT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countDownBar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animationsList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RENDER_LIST_UI_ID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RES_BAR_BLUE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LOOP_INFI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SDL_FLIP_NONE,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AT_TOP_LEFT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806583-FFB9-20D3-67E1-CF581DAEAA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70452"/>
            <a:ext cx="1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2022-05-14T09:35:03Z</dcterms:created>
  <dcterms:modified xsi:type="dcterms:W3CDTF">2022-05-14T09:35:10Z</dcterms:modified>
</cp:coreProperties>
</file>