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6C492-EDBC-DCF5-C604-1D24650A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81CCE-630B-D51E-FF33-F26271D9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628B0-4331-0D3A-0FFB-513D963E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76D56-5DB1-7D24-FA49-2ECFF7D3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8033B-9DF1-3D6A-8F98-57EC01FC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4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2D767-66F6-4211-C36A-6C2E98C7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D8D69-5836-9D07-121C-64EFEB1C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B04E2-3BB4-A896-477D-14536437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18493-4F1F-4D74-8451-3F18C01F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F0D-6773-D429-EFB4-95839A63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6D0FE-8C88-03CC-75E9-EFA013383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01521-AC0D-BC1F-34F7-FF8C0E86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CCE91-CF04-22C7-3BCE-7EAC458C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E25A2-783E-8D60-8443-BD02013D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3307-7392-5271-BA2F-FFF84AC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7FF80-5F89-8B93-4727-71944AE9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FD062-0058-3D09-33B6-6B62179F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06D55-7868-69DB-CC61-131104CC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3FBBD-A471-7D70-3579-776F5EA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FD3F2-FCC3-59FB-EF68-BD9EB681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2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7B24D-6B59-ED61-61F0-B3B407AD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A7A04-39E6-1D22-D4C8-5E1E8021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2E070-65FD-3525-3150-AF91141A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973E3-75D4-E669-5E28-4826F3DA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3DDEC-9133-AF18-FE0A-9AAA165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E4210-F3E6-2BFD-7673-BF09880B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9A11C-846C-EDDB-9157-7961EB363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03BB3-C4CB-33BC-ACA2-51FA7F0D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7FF77-5453-E352-B48E-A555044A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5437C-41B6-8357-99FB-11596548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46674-AF9B-9191-04F5-A320F6D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5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BB009-0FD0-1BB1-F46A-0082A038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2E06C-BC01-29C7-A718-38E3D518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77507-2612-1D8D-870B-4FC69F06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EAAB0A-F7FD-D371-8A45-F5EF027B2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1F1D7B-5BF0-C1F9-C2EF-E91865B80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EF1127-5474-9671-F753-D7FBAF97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89024A-0C97-E6C2-AA37-5865862B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705113-5604-33DD-358E-7392854C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3CEC8-6FE8-FBEE-4AD6-2129758E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0494EC-844C-D10D-9F91-DC2EFB1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A56B9A-1216-3EEB-29D8-3439B66E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87BCED-28AC-FE53-EC2B-EF2FFCE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1A1423-D118-A4FE-13D7-8A8738E5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1DCC4-98FC-DD0D-0903-6A8E206C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E597-0A16-5FC4-786F-9F7D039B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7C4E7-1526-D779-A3C5-7657B6E5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B0747-0847-5542-0A1B-568C4A46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7E45B-4A49-77D2-F23E-50E72CC6D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705F4-2080-4C46-CB69-E35A82C6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3B142-644D-ADAC-092C-BF1C4D66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F5412-F709-8961-220F-833122F9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2E30F-C84E-013F-9EEB-AC45EC83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750E64-C80A-F28F-C9B3-A64F6EAED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BE09A-A5BB-BDE6-60AC-9914F948F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5B59B-F5A6-19BD-D2EB-5832938F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D147C-986D-08C9-3908-5E4F61E4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56899-176F-B1DB-B37C-7F011F97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8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3BB05-9179-AE26-0680-D9146BAF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27524-DD7D-1AD6-47F7-9F0233E9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4AF5A-BDFB-B5E1-0637-18842D4D1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57C0-2796-4127-8D3D-30FA948F01D6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E0902-7761-2A99-8641-3A7911A6B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FA33-AC68-EFEF-FA49-72BECD5D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BDC8-076D-4A45-AC2C-CEBFC44D5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8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4D0D4F-9C27-5F36-EA08-127A391970AF}"/>
              </a:ext>
            </a:extLst>
          </p:cNvPr>
          <p:cNvSpPr/>
          <p:nvPr/>
        </p:nvSpPr>
        <p:spPr>
          <a:xfrm>
            <a:off x="5013820" y="125835"/>
            <a:ext cx="2164359" cy="377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14B6A-2799-7FF9-DB44-B484B2F6EB9D}"/>
              </a:ext>
            </a:extLst>
          </p:cNvPr>
          <p:cNvSpPr/>
          <p:nvPr/>
        </p:nvSpPr>
        <p:spPr>
          <a:xfrm>
            <a:off x="3826776" y="864065"/>
            <a:ext cx="4538444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"Stage: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6172109C-6F81-13AB-AC16-434997A463BA}"/>
              </a:ext>
            </a:extLst>
          </p:cNvPr>
          <p:cNvSpPr/>
          <p:nvPr/>
        </p:nvSpPr>
        <p:spPr>
          <a:xfrm>
            <a:off x="4602759" y="2055302"/>
            <a:ext cx="2986481" cy="6459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stageText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8780508F-EF34-3D29-6D2F-31E90DDE5E2D}"/>
              </a:ext>
            </a:extLst>
          </p:cNvPr>
          <p:cNvSpPr/>
          <p:nvPr/>
        </p:nvSpPr>
        <p:spPr>
          <a:xfrm>
            <a:off x="0" y="2176942"/>
            <a:ext cx="4202885" cy="4026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C2E8FB40-C594-F9E2-5B4A-8DE721991A60}"/>
              </a:ext>
            </a:extLst>
          </p:cNvPr>
          <p:cNvSpPr/>
          <p:nvPr/>
        </p:nvSpPr>
        <p:spPr>
          <a:xfrm>
            <a:off x="4971874" y="3053591"/>
            <a:ext cx="2248249" cy="87245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7810C5A0-EEDE-B321-B491-23D9C30CB7C2}"/>
              </a:ext>
            </a:extLst>
          </p:cNvPr>
          <p:cNvSpPr/>
          <p:nvPr/>
        </p:nvSpPr>
        <p:spPr>
          <a:xfrm>
            <a:off x="4233644" y="4244830"/>
            <a:ext cx="3724712" cy="56206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6F47D5C-5F79-D3B4-4D83-D10C10185D82}"/>
              </a:ext>
            </a:extLst>
          </p:cNvPr>
          <p:cNvSpPr/>
          <p:nvPr/>
        </p:nvSpPr>
        <p:spPr>
          <a:xfrm>
            <a:off x="4183308" y="5033395"/>
            <a:ext cx="3825379" cy="419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9699E6-9515-C6A6-466D-538FA5027DC4}"/>
              </a:ext>
            </a:extLst>
          </p:cNvPr>
          <p:cNvSpPr/>
          <p:nvPr/>
        </p:nvSpPr>
        <p:spPr>
          <a:xfrm>
            <a:off x="1297498" y="4806892"/>
            <a:ext cx="2231471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"placeholder"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B3DBB301-9D54-A33B-DA3A-D4F10E11B425}"/>
              </a:ext>
            </a:extLst>
          </p:cNvPr>
          <p:cNvSpPr/>
          <p:nvPr/>
        </p:nvSpPr>
        <p:spPr>
          <a:xfrm>
            <a:off x="4686647" y="5788403"/>
            <a:ext cx="2818700" cy="4865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taskText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F374F3-7067-7DFF-64A7-CE44C1DDE4CE}"/>
              </a:ext>
            </a:extLst>
          </p:cNvPr>
          <p:cNvSpPr/>
          <p:nvPr/>
        </p:nvSpPr>
        <p:spPr>
          <a:xfrm>
            <a:off x="8165283" y="5620624"/>
            <a:ext cx="2203509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"placeholder"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26419D-03A6-D211-0210-87D5143865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095998" y="503340"/>
            <a:ext cx="2" cy="3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CC7AF0-F4C4-7F09-90BA-4AAD3B52D08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8" y="1702964"/>
            <a:ext cx="2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31C610-CA59-5D29-A839-F0C6C295D1A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95999" y="2701254"/>
            <a:ext cx="1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94337CC-EFA8-F39B-1B0C-EB1F69DC041E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202885" y="2378278"/>
            <a:ext cx="399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D3DA04-E19A-9349-0654-4CFBE2FB4F0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5999" y="3926048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1C57BF-20F6-6F15-B081-A5FAB10907D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095998" y="4806893"/>
            <a:ext cx="2" cy="2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51206D7-42D8-68D1-AD51-F7B2C04B46D7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6095997" y="5452845"/>
            <a:ext cx="1" cy="33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7B49E6-4FAB-30FC-BB63-2850D5FF05AA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528969" y="5243120"/>
            <a:ext cx="654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283AA9-5F06-0E4C-5047-E6129AD0D64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505347" y="6031684"/>
            <a:ext cx="659936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F14A11-CC28-88C0-9118-0542838485BD}"/>
              </a:ext>
            </a:extLst>
          </p:cNvPr>
          <p:cNvSpPr/>
          <p:nvPr/>
        </p:nvSpPr>
        <p:spPr>
          <a:xfrm>
            <a:off x="234891" y="4332914"/>
            <a:ext cx="65434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7129663-3535-A41D-A706-A4E88D7C09F3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3373772" y="4718808"/>
            <a:ext cx="352337" cy="2273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E1C7BE1-690A-2171-EFAD-52C61DA95E51}"/>
              </a:ext>
            </a:extLst>
          </p:cNvPr>
          <p:cNvCxnSpPr>
            <a:stCxn id="14" idx="2"/>
            <a:endCxn id="43" idx="2"/>
          </p:cNvCxnSpPr>
          <p:nvPr/>
        </p:nvCxnSpPr>
        <p:spPr>
          <a:xfrm rot="5400000" flipH="1">
            <a:off x="2550951" y="2729919"/>
            <a:ext cx="1556158" cy="5533935"/>
          </a:xfrm>
          <a:prstGeom prst="bentConnector3">
            <a:avLst>
              <a:gd name="adj1" fmla="val -2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C3A137A-E6AB-B936-D2A1-D6002976B87A}"/>
              </a:ext>
            </a:extLst>
          </p:cNvPr>
          <p:cNvCxnSpPr>
            <a:stCxn id="15" idx="2"/>
            <a:endCxn id="43" idx="2"/>
          </p:cNvCxnSpPr>
          <p:nvPr/>
        </p:nvCxnSpPr>
        <p:spPr>
          <a:xfrm rot="5400000" flipH="1">
            <a:off x="4044192" y="1236677"/>
            <a:ext cx="1740716" cy="8704976"/>
          </a:xfrm>
          <a:prstGeom prst="bentConnector3">
            <a:avLst>
              <a:gd name="adj1" fmla="val -13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69E8D5B-D312-98F5-EDD5-A8FE07B8E76F}"/>
              </a:ext>
            </a:extLst>
          </p:cNvPr>
          <p:cNvCxnSpPr>
            <a:stCxn id="43" idx="3"/>
            <a:endCxn id="11" idx="1"/>
          </p:cNvCxnSpPr>
          <p:nvPr/>
        </p:nvCxnSpPr>
        <p:spPr>
          <a:xfrm>
            <a:off x="889232" y="4525861"/>
            <a:ext cx="3344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8BDBC6-C781-0BD3-CE5A-BF14218F8376}"/>
              </a:ext>
            </a:extLst>
          </p:cNvPr>
          <p:cNvSpPr txBox="1"/>
          <p:nvPr/>
        </p:nvSpPr>
        <p:spPr>
          <a:xfrm>
            <a:off x="4188900" y="191268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0D9FC0-80E3-758E-B3EC-C2DDAB4AA432}"/>
              </a:ext>
            </a:extLst>
          </p:cNvPr>
          <p:cNvSpPr txBox="1"/>
          <p:nvPr/>
        </p:nvSpPr>
        <p:spPr>
          <a:xfrm>
            <a:off x="5490591" y="2709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9D1594-CEDC-3908-D345-23F8B7EB8731}"/>
              </a:ext>
            </a:extLst>
          </p:cNvPr>
          <p:cNvSpPr txBox="1"/>
          <p:nvPr/>
        </p:nvSpPr>
        <p:spPr>
          <a:xfrm>
            <a:off x="8134524" y="412286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FDD46A-E368-8488-202C-F64571E03F34}"/>
              </a:ext>
            </a:extLst>
          </p:cNvPr>
          <p:cNvSpPr txBox="1"/>
          <p:nvPr/>
        </p:nvSpPr>
        <p:spPr>
          <a:xfrm>
            <a:off x="5490590" y="5347983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0DB87-4C41-302E-36FE-809E23B62B47}"/>
              </a:ext>
            </a:extLst>
          </p:cNvPr>
          <p:cNvSpPr txBox="1"/>
          <p:nvPr/>
        </p:nvSpPr>
        <p:spPr>
          <a:xfrm>
            <a:off x="5490589" y="622021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0F33C7-E190-1089-DF38-756408216A8D}"/>
              </a:ext>
            </a:extLst>
          </p:cNvPr>
          <p:cNvSpPr txBox="1"/>
          <p:nvPr/>
        </p:nvSpPr>
        <p:spPr>
          <a:xfrm>
            <a:off x="3552733" y="492014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995521-68A4-B185-26D7-23E5EAC1C0F7}"/>
              </a:ext>
            </a:extLst>
          </p:cNvPr>
          <p:cNvSpPr txBox="1"/>
          <p:nvPr/>
        </p:nvSpPr>
        <p:spPr>
          <a:xfrm>
            <a:off x="7505347" y="5720968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990915B-4BA1-EBB3-FDC0-B352B2536385}"/>
              </a:ext>
            </a:extLst>
          </p:cNvPr>
          <p:cNvSpPr/>
          <p:nvPr/>
        </p:nvSpPr>
        <p:spPr>
          <a:xfrm>
            <a:off x="9594209" y="4106410"/>
            <a:ext cx="1814818" cy="838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8494111-DBD1-2144-FA9C-793710040359}"/>
              </a:ext>
            </a:extLst>
          </p:cNvPr>
          <p:cNvCxnSpPr>
            <a:stCxn id="11" idx="3"/>
            <a:endCxn id="60" idx="1"/>
          </p:cNvCxnSpPr>
          <p:nvPr/>
        </p:nvCxnSpPr>
        <p:spPr>
          <a:xfrm flipV="1">
            <a:off x="7958356" y="4525860"/>
            <a:ext cx="16358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F77B498-A87A-4F8A-FFAE-7B1972A03BB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3266113" y="1414943"/>
            <a:ext cx="1665216" cy="3994557"/>
          </a:xfrm>
          <a:prstGeom prst="bentConnector3">
            <a:avLst>
              <a:gd name="adj1" fmla="val 88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1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7</cp:revision>
  <dcterms:created xsi:type="dcterms:W3CDTF">2022-05-14T09:35:20Z</dcterms:created>
  <dcterms:modified xsi:type="dcterms:W3CDTF">2022-05-14T09:41:03Z</dcterms:modified>
</cp:coreProperties>
</file>