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DE65-5C7E-DDBF-D9BB-CC005863D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26CB83-3019-E57F-11F7-3B134242B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4E32E-051F-564F-F589-7E8826E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693BE-79D2-9424-44AA-A28DDC42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1C467-21BB-A165-872A-174B0352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4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4D28E-9E91-203F-697B-F70FE4EE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0253B-9F18-5C14-A4D6-62DA9595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BE498-8B78-E7EB-B81D-77DA7586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FA3CE-E54B-575F-7D68-31AA8EE4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A534F-756C-3E1C-5E6B-39D9BF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B954F0-0983-9083-27EB-1FCD10367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F6D87-A3A6-5A46-8355-348FD0233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DF76A-6AAA-8422-53F1-AAAE63C0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FC05-C93A-9DB0-E5B0-17F15EE3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E32B1-EA6D-161E-19F0-01029455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6397-0B6B-BF8F-4ABF-35517EA5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0DB78-6598-2FF8-A7C0-0BE798AB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91231-76AE-122A-148B-C024789C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BA53-3488-09AF-D2DA-DFB797FA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85C7-7936-04BF-83B2-CAEBA845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38C37-8D25-1B5D-4BE9-B5B1D152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8D7D3-6D9E-E5B8-65E7-7281CC56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01819-E84B-FAEF-063B-580F3475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AD49-627D-7E0D-0B1F-A08734E4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795D7-BF7F-FDA7-AA46-A155D760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4CD36-8EA0-8B9C-9579-67D8559C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350EA-8EBC-FDFA-D830-0D18E66E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8D164-5306-1D82-5A83-C0FC176C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CD65D-86EA-7289-2B1A-D37DA57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065AD-9143-7698-2F74-3FA07D5F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A5A4D-014E-2C9E-C1D0-CB691416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7F21C-C41D-ADFC-CAD9-510DFCE1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A04B9-9B69-943B-6409-198270B2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711B2-3CFA-A9E4-CED4-EF98547A5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CBE95-2B4B-7853-75B6-6C123022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7DA5A-5EC4-2FB7-6137-DCC102881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D2CD4A-DAE2-EF1D-5993-17407958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2DAB12-19B7-C927-D3AA-12C4765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2CE55-1CDD-9F76-BD80-BB53EE5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78AEC-2D27-30CE-760B-A924F632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07FE9-E9C8-EBE3-E8C1-B0FB5546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1BCA5-AB10-E4AA-0C13-C1FB3050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30BDC-18AA-A23C-3404-1C37243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6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114D1-1D6D-43F6-3B17-A1E1CE4A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B94F4-BC06-31EF-4761-B3F05197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5A1E0-5F37-0BD0-30D4-FD00142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8E16-6C02-9695-0837-A2F066B0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17A2-93D1-6195-3DCF-824038FD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F1BC8-307A-089A-81A1-621628229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D5ACD-B148-C219-2310-6A24E351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E5B88-F3B7-E654-43F1-1DD2CF37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C3A62-76DA-337A-7936-E22F478E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9236-1766-B14B-47D6-4F9FB340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9845CC-0BEE-B44C-A6E4-90EEAAF68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D62C5-2125-5885-45B6-5C21C257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CC25F-8ECB-7107-1468-2D0171D2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B279A-5EE1-61E8-B4E6-F409B1EF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6303D-5FAB-B695-56CD-FCC222C4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2FEF5-9DC7-E017-7ACB-852BBF96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8D8C8-3DD4-8D27-772D-FBC8ACC5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0CA9D-41A3-3F1F-F0BC-3801574BA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5B1F-0574-4F13-A3DB-3C84107F1EB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BEFF9-8836-6479-11F9-BA69A3F9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5E0EA-406B-156A-29DB-DE2CCC7E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DC5F-1277-4F18-83D1-2879E888C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6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CBCBE6-DDF5-51EB-B5C3-FB8BDC0BCC5D}"/>
              </a:ext>
            </a:extLst>
          </p:cNvPr>
          <p:cNvSpPr/>
          <p:nvPr/>
        </p:nvSpPr>
        <p:spPr>
          <a:xfrm>
            <a:off x="5068348" y="83890"/>
            <a:ext cx="2055303" cy="37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E87E3E54-99A1-7A7B-6480-9E0DD8E79317}"/>
              </a:ext>
            </a:extLst>
          </p:cNvPr>
          <p:cNvSpPr/>
          <p:nvPr/>
        </p:nvSpPr>
        <p:spPr>
          <a:xfrm>
            <a:off x="4204281" y="847288"/>
            <a:ext cx="3783435" cy="37750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E92C91-09B8-E285-F931-1BB646A30B63}"/>
              </a:ext>
            </a:extLst>
          </p:cNvPr>
          <p:cNvSpPr/>
          <p:nvPr/>
        </p:nvSpPr>
        <p:spPr>
          <a:xfrm>
            <a:off x="3053595" y="889233"/>
            <a:ext cx="61239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BD0A745F-8D2F-4A46-6559-7A1C577E5CBB}"/>
              </a:ext>
            </a:extLst>
          </p:cNvPr>
          <p:cNvSpPr/>
          <p:nvPr/>
        </p:nvSpPr>
        <p:spPr>
          <a:xfrm>
            <a:off x="4269993" y="1983997"/>
            <a:ext cx="3652010" cy="3775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0063B-FCD0-2E57-42E1-19B2B1FDD2D3}"/>
              </a:ext>
            </a:extLst>
          </p:cNvPr>
          <p:cNvSpPr/>
          <p:nvPr/>
        </p:nvSpPr>
        <p:spPr>
          <a:xfrm>
            <a:off x="8229601" y="2004970"/>
            <a:ext cx="612395" cy="35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574B4D11-7632-C2D2-E0C8-1C6D7F2F656C}"/>
              </a:ext>
            </a:extLst>
          </p:cNvPr>
          <p:cNvSpPr/>
          <p:nvPr/>
        </p:nvSpPr>
        <p:spPr>
          <a:xfrm>
            <a:off x="4137869" y="3112317"/>
            <a:ext cx="3916262" cy="11912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FCE630B0-2EA5-60E2-B2F6-ADDA5D2DC5DD}"/>
              </a:ext>
            </a:extLst>
          </p:cNvPr>
          <p:cNvSpPr/>
          <p:nvPr/>
        </p:nvSpPr>
        <p:spPr>
          <a:xfrm>
            <a:off x="5152236" y="4973622"/>
            <a:ext cx="1887523" cy="6061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4AE2B30E-08A2-0C8F-4334-DC339EE564BA}"/>
              </a:ext>
            </a:extLst>
          </p:cNvPr>
          <p:cNvSpPr/>
          <p:nvPr/>
        </p:nvSpPr>
        <p:spPr>
          <a:xfrm>
            <a:off x="1625367" y="5075340"/>
            <a:ext cx="2189526" cy="40267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9E29DB7F-6321-4A2B-387E-11E8213E948F}"/>
              </a:ext>
            </a:extLst>
          </p:cNvPr>
          <p:cNvSpPr/>
          <p:nvPr/>
        </p:nvSpPr>
        <p:spPr>
          <a:xfrm>
            <a:off x="8127537" y="5083730"/>
            <a:ext cx="2189526" cy="40267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4EAF52-4074-FA6E-0887-B49F444DBE5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61395"/>
            <a:ext cx="1" cy="38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21BE43-F7F2-C77A-B9AC-B5BAE49EEE7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8" y="1224793"/>
            <a:ext cx="1" cy="7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26F55D-AE7D-8809-B608-DC9CF46E0D5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5998" y="2361503"/>
            <a:ext cx="2" cy="75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89F58D-2DEB-6A87-7C59-FD89A16AC66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5998" y="4303553"/>
            <a:ext cx="2" cy="67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E5DE5E-9BEB-32AC-186A-97AE32B232D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814893" y="5276675"/>
            <a:ext cx="1337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EA779E-58DC-15C1-CDA2-411B5CCFF75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039759" y="5276675"/>
            <a:ext cx="1087778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8B83BFD-C31A-6F73-89BE-6295D5592CD0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054131" y="2183236"/>
            <a:ext cx="787865" cy="1524699"/>
          </a:xfrm>
          <a:prstGeom prst="bentConnector3">
            <a:avLst>
              <a:gd name="adj1" fmla="val 129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B03319-87E9-4DA7-B45F-56A12C86BA67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7922003" y="2172750"/>
            <a:ext cx="307598" cy="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8FBEEAB-8945-5EA3-FB01-2190C2ED7675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3359793" y="1174460"/>
            <a:ext cx="910200" cy="9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35A68F4-BA60-B225-69F3-5BA9434840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65990" y="1031846"/>
            <a:ext cx="538291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DA3F34-4C37-66D8-BE9D-936F5B5A005D}"/>
              </a:ext>
            </a:extLst>
          </p:cNvPr>
          <p:cNvSpPr txBox="1"/>
          <p:nvPr/>
        </p:nvSpPr>
        <p:spPr>
          <a:xfrm>
            <a:off x="5494086" y="4420782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6F729-8CCB-0C43-E6EE-E6799CA89847}"/>
              </a:ext>
            </a:extLst>
          </p:cNvPr>
          <p:cNvSpPr txBox="1"/>
          <p:nvPr/>
        </p:nvSpPr>
        <p:spPr>
          <a:xfrm>
            <a:off x="8314890" y="3388829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509FB9-6118-F5D1-8FBB-8BCE85E25B30}"/>
              </a:ext>
            </a:extLst>
          </p:cNvPr>
          <p:cNvSpPr txBox="1"/>
          <p:nvPr/>
        </p:nvSpPr>
        <p:spPr>
          <a:xfrm>
            <a:off x="3485276" y="1707000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C58D91-7816-2994-2064-7D8658173527}"/>
              </a:ext>
            </a:extLst>
          </p:cNvPr>
          <p:cNvSpPr txBox="1"/>
          <p:nvPr/>
        </p:nvSpPr>
        <p:spPr>
          <a:xfrm>
            <a:off x="8171924" y="614496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AC4CB0-8F43-C0D9-2448-3AE672DB6337}"/>
              </a:ext>
            </a:extLst>
          </p:cNvPr>
          <p:cNvSpPr txBox="1"/>
          <p:nvPr/>
        </p:nvSpPr>
        <p:spPr>
          <a:xfrm>
            <a:off x="5466120" y="2442248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3214A7-BF78-2526-0FFE-E64A6B0126B1}"/>
              </a:ext>
            </a:extLst>
          </p:cNvPr>
          <p:cNvSpPr txBox="1"/>
          <p:nvPr/>
        </p:nvSpPr>
        <p:spPr>
          <a:xfrm>
            <a:off x="5498276" y="1488614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5DE9FD-009B-8B13-8028-A334EE1F2104}"/>
              </a:ext>
            </a:extLst>
          </p:cNvPr>
          <p:cNvSpPr txBox="1"/>
          <p:nvPr/>
        </p:nvSpPr>
        <p:spPr>
          <a:xfrm>
            <a:off x="4479365" y="4855959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39004-4714-B55B-3051-9EC168583922}"/>
              </a:ext>
            </a:extLst>
          </p:cNvPr>
          <p:cNvSpPr txBox="1"/>
          <p:nvPr/>
        </p:nvSpPr>
        <p:spPr>
          <a:xfrm>
            <a:off x="7235157" y="4932348"/>
            <a:ext cx="6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0A601F7-708C-1ACE-5A3F-39DAA56E33F0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rot="5400000" flipH="1" flipV="1">
            <a:off x="4133675" y="769691"/>
            <a:ext cx="3294775" cy="6121866"/>
          </a:xfrm>
          <a:prstGeom prst="bentConnector4">
            <a:avLst>
              <a:gd name="adj1" fmla="val -24252"/>
              <a:gd name="adj2" fmla="val 148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24BFFF5-D53E-5271-ABB6-E923F6A77D1B}"/>
              </a:ext>
            </a:extLst>
          </p:cNvPr>
          <p:cNvCxnSpPr>
            <a:stCxn id="12" idx="3"/>
            <a:endCxn id="8" idx="3"/>
          </p:cNvCxnSpPr>
          <p:nvPr/>
        </p:nvCxnSpPr>
        <p:spPr>
          <a:xfrm flipH="1" flipV="1">
            <a:off x="8841996" y="2183236"/>
            <a:ext cx="1475067" cy="3101830"/>
          </a:xfrm>
          <a:prstGeom prst="bentConnector3">
            <a:avLst>
              <a:gd name="adj1" fmla="val -101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A2BF2EF-E75D-C6FD-ACB3-3006116317A1}"/>
              </a:ext>
            </a:extLst>
          </p:cNvPr>
          <p:cNvCxnSpPr>
            <a:cxnSpLocks/>
          </p:cNvCxnSpPr>
          <p:nvPr/>
        </p:nvCxnSpPr>
        <p:spPr>
          <a:xfrm flipH="1">
            <a:off x="2655636" y="4244829"/>
            <a:ext cx="179843" cy="54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A06D44-C7B6-9E4D-A64F-B6D8B31BE489}"/>
              </a:ext>
            </a:extLst>
          </p:cNvPr>
          <p:cNvSpPr txBox="1"/>
          <p:nvPr/>
        </p:nvSpPr>
        <p:spPr>
          <a:xfrm>
            <a:off x="2056524" y="3743479"/>
            <a:ext cx="18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함정 블록 생성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C93F53-5BF1-F409-FE20-AF80925E9D3F}"/>
              </a:ext>
            </a:extLst>
          </p:cNvPr>
          <p:cNvCxnSpPr>
            <a:cxnSpLocks/>
          </p:cNvCxnSpPr>
          <p:nvPr/>
        </p:nvCxnSpPr>
        <p:spPr>
          <a:xfrm flipH="1">
            <a:off x="9251572" y="4385672"/>
            <a:ext cx="179843" cy="54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CC27E5-306D-93BA-83D3-2DBBCF39112E}"/>
              </a:ext>
            </a:extLst>
          </p:cNvPr>
          <p:cNvSpPr txBox="1"/>
          <p:nvPr/>
        </p:nvSpPr>
        <p:spPr>
          <a:xfrm>
            <a:off x="8652460" y="3884322"/>
            <a:ext cx="18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블록 생성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F8CC9BE-463A-BCB0-391B-0A6F55F00FBD}"/>
              </a:ext>
            </a:extLst>
          </p:cNvPr>
          <p:cNvSpPr/>
          <p:nvPr/>
        </p:nvSpPr>
        <p:spPr>
          <a:xfrm>
            <a:off x="9047875" y="668973"/>
            <a:ext cx="1661020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5E8DD51-64B5-5429-C994-34E109C8C6DF}"/>
              </a:ext>
            </a:extLst>
          </p:cNvPr>
          <p:cNvCxnSpPr>
            <a:stCxn id="5" idx="3"/>
            <a:endCxn id="74" idx="1"/>
          </p:cNvCxnSpPr>
          <p:nvPr/>
        </p:nvCxnSpPr>
        <p:spPr>
          <a:xfrm>
            <a:off x="7987716" y="1036041"/>
            <a:ext cx="1060159" cy="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5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10</cp:revision>
  <dcterms:created xsi:type="dcterms:W3CDTF">2022-05-15T17:48:16Z</dcterms:created>
  <dcterms:modified xsi:type="dcterms:W3CDTF">2022-05-15T17:52:58Z</dcterms:modified>
</cp:coreProperties>
</file>