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6E8-34ED-BD75-5B21-39D521E2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99593-495C-E947-814A-F7DBB833B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30ACA-5CB9-C0F8-2578-7B2FAE24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7954C-6516-4CF9-409C-FF528F06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7596-FB4C-18F0-35A6-AADFFEF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BCA6-E291-2A98-7C96-9B1B9593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E7A20-9388-9F9F-65D6-9ED2B681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1B037-0774-EF99-CC50-F30E2C3A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9F88E-B419-455A-9DE0-FEDDFC3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F964E-1A47-4057-8DC2-AD138CB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F6CE49-C1F3-171B-4D83-6D450ED0E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17E7B-466D-4A63-44B8-FCD5A994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FEE89-A3D5-71A1-3F2E-31A90C1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B1433-97D0-5A50-A4AA-B785106F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E3B7D-545D-64B2-8A5C-0676F98E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3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6ABA-E279-0148-A8E7-D6862242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487EB-0945-6C99-2D52-DA57506E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ECA99-8FAB-3A6C-B757-E648A6B7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C55D7-558C-DE96-6AB3-AF7AA01E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A9B01-DEB8-9AE2-4ED2-E18CC57B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03793-EF3D-18A8-1022-E581D56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AA846-E76B-5828-D27B-0AAEEC83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EFC77-7E97-E981-D248-C6D6A24F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1090D-F4B5-0479-9FF1-50C1DAC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A5F5D-9A21-445E-591B-D9B2356E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5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6F51-9B60-6546-5FD5-2D1CA35D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8A091-9322-AC36-F244-F023EC51C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5539B-E792-8D3A-843F-7BA2F3CC4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CBE5A-D889-3658-FC50-16FB7052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CA80B-AE24-F35C-5F34-3F4151B8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1CBAA-B3D4-CDDE-53A5-4A02D614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C020D-471A-A295-F358-4A30BEE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71509-EBFE-3DF7-405A-9E446F2E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C11AA-4CDD-EA71-8AE4-935BE09F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434A3-9473-C383-F258-449B19D7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8A0B9-BCC9-D7DF-52B0-AB01A4AD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2FC93D-7D0D-C720-4D4D-4473A10C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D16EB-EAD9-46BF-1EF1-2F5948E9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E2EA25-DB2D-FB49-7FDF-981FD57B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C7A2-D49C-EE60-0FA1-B9526A8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48630-BBCF-6C2E-E1E2-5A06DDC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7605FB-9431-54CD-03E8-797E1F79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D1022E-78D6-9DED-4E9A-7CBBC8D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E9222-8573-C8F2-02F8-DE06770F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E7733-2F5B-6B97-8364-834812F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1DF3-1005-51F8-DC04-EC858DA1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0E3EC-6168-EDC2-839D-B30AC5EA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6A9B7-36D5-9416-3B28-BA0A3A62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2715BD-E79D-DF75-EDA0-3C3ED02D7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450AC7-C92B-613D-05E4-987156E4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1B862-946A-D7F5-CBF7-7C141557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EB655-6328-78A7-7A54-BCC86961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6BCCD-B27E-A411-A371-27FC620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87FF9A-EFF5-C4FF-0E8F-BB340DC41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AB404-3E26-4985-C6F4-2DFF9A9F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4FB56-A700-7ED2-F07D-C9251547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62154-BD6A-7314-8B03-4CEACE93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FA115-131D-EAEF-BE0F-08B4DBBB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E0C90-41C8-5828-607C-4162630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DF735-2200-FAA2-B0F1-9ED3ABBD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22570-40F0-DA2A-34B5-354C76F84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B959-DF3B-4F25-800D-8F5FE0A31427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BC185-2E95-6BE0-2485-38AAEDF0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0B470-C43E-9812-7672-5F2226D12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43F2-B5B8-4C26-B117-198BB5B5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A69AFC-A612-AB82-825F-6EE8848B45F4}"/>
              </a:ext>
            </a:extLst>
          </p:cNvPr>
          <p:cNvSpPr/>
          <p:nvPr/>
        </p:nvSpPr>
        <p:spPr>
          <a:xfrm>
            <a:off x="2627152" y="109058"/>
            <a:ext cx="6937696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floorPercent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FEE175-9C32-5068-851F-AD047F1DD4C4}"/>
              </a:ext>
            </a:extLst>
          </p:cNvPr>
          <p:cNvSpPr/>
          <p:nvPr/>
        </p:nvSpPr>
        <p:spPr>
          <a:xfrm>
            <a:off x="3763861" y="738232"/>
            <a:ext cx="4664278" cy="136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SCREEN_HEIGHT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floorPercent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BCA33261-DBDD-2FA0-6504-D1778D33F257}"/>
              </a:ext>
            </a:extLst>
          </p:cNvPr>
          <p:cNvSpPr/>
          <p:nvPr/>
        </p:nvSpPr>
        <p:spPr>
          <a:xfrm>
            <a:off x="3717721" y="2382473"/>
            <a:ext cx="4756558" cy="44461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floors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DAA20A-1F9F-0E55-4BC5-C49F21F8747E}"/>
              </a:ext>
            </a:extLst>
          </p:cNvPr>
          <p:cNvSpPr/>
          <p:nvPr/>
        </p:nvSpPr>
        <p:spPr>
          <a:xfrm>
            <a:off x="10434858" y="2445389"/>
            <a:ext cx="679508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B74098-2A47-DBA1-AFCA-F1B012BC5E4A}"/>
              </a:ext>
            </a:extLst>
          </p:cNvPr>
          <p:cNvSpPr/>
          <p:nvPr/>
        </p:nvSpPr>
        <p:spPr>
          <a:xfrm>
            <a:off x="5433269" y="3031571"/>
            <a:ext cx="1325461" cy="30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3859C769-FF67-3FD3-BFEA-929D12321665}"/>
              </a:ext>
            </a:extLst>
          </p:cNvPr>
          <p:cNvSpPr/>
          <p:nvPr/>
        </p:nvSpPr>
        <p:spPr>
          <a:xfrm>
            <a:off x="2203508" y="3565322"/>
            <a:ext cx="7784984" cy="34814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A7B453AD-837C-F123-06D7-4BD2C7351BB5}"/>
              </a:ext>
            </a:extLst>
          </p:cNvPr>
          <p:cNvSpPr/>
          <p:nvPr/>
        </p:nvSpPr>
        <p:spPr>
          <a:xfrm>
            <a:off x="4586680" y="4169332"/>
            <a:ext cx="3018639" cy="34814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20D5F-CFC9-997D-0989-AFA10CE10A31}"/>
              </a:ext>
            </a:extLst>
          </p:cNvPr>
          <p:cNvSpPr/>
          <p:nvPr/>
        </p:nvSpPr>
        <p:spPr>
          <a:xfrm>
            <a:off x="4875401" y="4802698"/>
            <a:ext cx="2441197" cy="34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9B743DE-7FDC-10BF-FB05-B9B4EE9269A4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7605319" y="3739394"/>
            <a:ext cx="2383173" cy="604010"/>
          </a:xfrm>
          <a:prstGeom prst="bentConnector3">
            <a:avLst>
              <a:gd name="adj1" fmla="val 132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35781-2FC8-C1C9-FF8C-4A4F1B709B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3674"/>
            <a:ext cx="0" cy="18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C16A9C-CFEC-B190-254F-E489E539CC2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105638"/>
            <a:ext cx="0" cy="27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6865C90-93FA-7FF7-2D3E-EFDD5139598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827089"/>
            <a:ext cx="0" cy="20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207E1A-D6AB-2EBB-F859-0B0C06692BA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3339866"/>
            <a:ext cx="0" cy="22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7055E7-AB74-79BA-E58B-A98DE1DC8AC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3913465"/>
            <a:ext cx="0" cy="2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BEECD02-A322-AEA2-6E86-3E07E80AD5C3}"/>
              </a:ext>
            </a:extLst>
          </p:cNvPr>
          <p:cNvCxnSpPr>
            <a:cxnSpLocks/>
            <a:stCxn id="11" idx="3"/>
            <a:endCxn id="7" idx="3"/>
          </p:cNvCxnSpPr>
          <p:nvPr/>
        </p:nvCxnSpPr>
        <p:spPr>
          <a:xfrm flipV="1">
            <a:off x="7316598" y="2604780"/>
            <a:ext cx="3797768" cy="2371990"/>
          </a:xfrm>
          <a:prstGeom prst="bentConnector3">
            <a:avLst>
              <a:gd name="adj1" fmla="val 106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951D4F9-108D-8EA4-890E-757868A7F2D9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H="1" flipV="1">
            <a:off x="4586679" y="4343404"/>
            <a:ext cx="288721" cy="633366"/>
          </a:xfrm>
          <a:prstGeom prst="bentConnector3">
            <a:avLst>
              <a:gd name="adj1" fmla="val -7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D9E54CE-C92B-5F70-BAEC-5262FC42368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8474279" y="2604780"/>
            <a:ext cx="196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049797-3142-F5FD-8CB5-E29A5F7FFE9C}"/>
              </a:ext>
            </a:extLst>
          </p:cNvPr>
          <p:cNvSpPr txBox="1"/>
          <p:nvPr/>
        </p:nvSpPr>
        <p:spPr>
          <a:xfrm>
            <a:off x="5473118" y="2713624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988343-5EFF-7184-94A7-084AFF24835C}"/>
              </a:ext>
            </a:extLst>
          </p:cNvPr>
          <p:cNvSpPr txBox="1"/>
          <p:nvPr/>
        </p:nvSpPr>
        <p:spPr>
          <a:xfrm>
            <a:off x="7560579" y="3958446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07C45-CF13-FA0C-3415-F10812E3C647}"/>
              </a:ext>
            </a:extLst>
          </p:cNvPr>
          <p:cNvSpPr txBox="1"/>
          <p:nvPr/>
        </p:nvSpPr>
        <p:spPr>
          <a:xfrm>
            <a:off x="3672980" y="3972079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E83FC3-3BE3-177A-079A-1973B203F3E3}"/>
              </a:ext>
            </a:extLst>
          </p:cNvPr>
          <p:cNvSpPr txBox="1"/>
          <p:nvPr/>
        </p:nvSpPr>
        <p:spPr>
          <a:xfrm>
            <a:off x="2850859" y="2197807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33CFEF-3216-5AE2-1569-48266BBE7452}"/>
              </a:ext>
            </a:extLst>
          </p:cNvPr>
          <p:cNvSpPr/>
          <p:nvPr/>
        </p:nvSpPr>
        <p:spPr>
          <a:xfrm>
            <a:off x="4200439" y="5457038"/>
            <a:ext cx="3797768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ltx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lty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BB818F7-88CF-64C0-033F-52C934558B62}"/>
              </a:ext>
            </a:extLst>
          </p:cNvPr>
          <p:cNvCxnSpPr>
            <a:stCxn id="6" idx="1"/>
            <a:endCxn id="47" idx="1"/>
          </p:cNvCxnSpPr>
          <p:nvPr/>
        </p:nvCxnSpPr>
        <p:spPr>
          <a:xfrm rot="10800000" flipH="1" flipV="1">
            <a:off x="3717721" y="2604780"/>
            <a:ext cx="482718" cy="3187817"/>
          </a:xfrm>
          <a:prstGeom prst="bentConnector3">
            <a:avLst>
              <a:gd name="adj1" fmla="val -5061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다른 페이지 연결선 52">
            <a:extLst>
              <a:ext uri="{FF2B5EF4-FFF2-40B4-BE49-F238E27FC236}">
                <a16:creationId xmlns:a16="http://schemas.microsoft.com/office/drawing/2014/main" id="{50E01E50-28B0-B3D7-594F-C89D2E92C17A}"/>
              </a:ext>
            </a:extLst>
          </p:cNvPr>
          <p:cNvSpPr/>
          <p:nvPr/>
        </p:nvSpPr>
        <p:spPr>
          <a:xfrm>
            <a:off x="8748320" y="5538830"/>
            <a:ext cx="1216403" cy="50753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6E2D612-DC4B-1962-C2B3-38C2318B415F}"/>
              </a:ext>
            </a:extLst>
          </p:cNvPr>
          <p:cNvCxnSpPr>
            <a:stCxn id="47" idx="3"/>
            <a:endCxn id="53" idx="1"/>
          </p:cNvCxnSpPr>
          <p:nvPr/>
        </p:nvCxnSpPr>
        <p:spPr>
          <a:xfrm flipV="1">
            <a:off x="7998207" y="5792597"/>
            <a:ext cx="750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C59549F-5EB6-2494-15C4-9390FA0F00EA}"/>
              </a:ext>
            </a:extLst>
          </p:cNvPr>
          <p:cNvSpPr/>
          <p:nvPr/>
        </p:nvSpPr>
        <p:spPr>
          <a:xfrm>
            <a:off x="5503178" y="109057"/>
            <a:ext cx="1185644" cy="50333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154482AB-C572-D427-0C27-A9782D6B2E2E}"/>
              </a:ext>
            </a:extLst>
          </p:cNvPr>
          <p:cNvSpPr/>
          <p:nvPr/>
        </p:nvSpPr>
        <p:spPr>
          <a:xfrm>
            <a:off x="3386356" y="947956"/>
            <a:ext cx="5419288" cy="4278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3A9706-220D-6762-71C8-5217C8384870}"/>
              </a:ext>
            </a:extLst>
          </p:cNvPr>
          <p:cNvSpPr/>
          <p:nvPr/>
        </p:nvSpPr>
        <p:spPr>
          <a:xfrm>
            <a:off x="2055303" y="973122"/>
            <a:ext cx="595618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0765BB15-8406-4855-6FFB-86ED996B98DA}"/>
              </a:ext>
            </a:extLst>
          </p:cNvPr>
          <p:cNvSpPr/>
          <p:nvPr/>
        </p:nvSpPr>
        <p:spPr>
          <a:xfrm>
            <a:off x="3386357" y="1711354"/>
            <a:ext cx="5419287" cy="42783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FF2C3F-FC6F-E08E-3322-1016BD6C054C}"/>
              </a:ext>
            </a:extLst>
          </p:cNvPr>
          <p:cNvSpPr/>
          <p:nvPr/>
        </p:nvSpPr>
        <p:spPr>
          <a:xfrm>
            <a:off x="9370503" y="1744909"/>
            <a:ext cx="75500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B976AA-ACAB-34B9-34A7-B2E22D7ABE21}"/>
              </a:ext>
            </a:extLst>
          </p:cNvPr>
          <p:cNvSpPr/>
          <p:nvPr/>
        </p:nvSpPr>
        <p:spPr>
          <a:xfrm>
            <a:off x="4858624" y="2399253"/>
            <a:ext cx="2474752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84173B-9B4C-BE6F-4989-5FE45B99693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12396"/>
            <a:ext cx="0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D1F23F-A14C-53F9-9A7E-11EA299592D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75794"/>
            <a:ext cx="1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FDDFBC-359F-CA6C-DDB4-002144BFC44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6000" y="2139192"/>
            <a:ext cx="1" cy="26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3205AB7-2B86-F1F8-4440-88DD85F88F62}"/>
              </a:ext>
            </a:extLst>
          </p:cNvPr>
          <p:cNvCxnSpPr>
            <a:stCxn id="9" idx="3"/>
            <a:endCxn id="8" idx="2"/>
          </p:cNvCxnSpPr>
          <p:nvPr/>
        </p:nvCxnSpPr>
        <p:spPr>
          <a:xfrm flipV="1">
            <a:off x="7333376" y="2105636"/>
            <a:ext cx="2414632" cy="47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258583-E26D-95D2-8C38-3825D42AED4A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805644" y="1925273"/>
            <a:ext cx="564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86DBDAB-0307-86A1-79D1-6393F018DD94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2353113" y="1325461"/>
            <a:ext cx="1033245" cy="599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A69FEE-A784-ABA0-3286-FD8EEDD5DC56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50921" y="1149291"/>
            <a:ext cx="735435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C2AE96-6B38-3D5C-4FBB-09A24219CEFB}"/>
              </a:ext>
            </a:extLst>
          </p:cNvPr>
          <p:cNvSpPr txBox="1"/>
          <p:nvPr/>
        </p:nvSpPr>
        <p:spPr>
          <a:xfrm>
            <a:off x="5471019" y="1350304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79E80-F89C-E002-F5F7-01280B459862}"/>
              </a:ext>
            </a:extLst>
          </p:cNvPr>
          <p:cNvSpPr txBox="1"/>
          <p:nvPr/>
        </p:nvSpPr>
        <p:spPr>
          <a:xfrm>
            <a:off x="5501780" y="2080686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DC1492-CE8E-76C3-A74F-A429A2AF158D}"/>
              </a:ext>
            </a:extLst>
          </p:cNvPr>
          <p:cNvSpPr txBox="1"/>
          <p:nvPr/>
        </p:nvSpPr>
        <p:spPr>
          <a:xfrm>
            <a:off x="2804719" y="1621171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B526C0-3905-090C-166C-934E979942F1}"/>
              </a:ext>
            </a:extLst>
          </p:cNvPr>
          <p:cNvSpPr txBox="1"/>
          <p:nvPr/>
        </p:nvSpPr>
        <p:spPr>
          <a:xfrm>
            <a:off x="8805644" y="792543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0" name="순서도: 준비 29">
            <a:extLst>
              <a:ext uri="{FF2B5EF4-FFF2-40B4-BE49-F238E27FC236}">
                <a16:creationId xmlns:a16="http://schemas.microsoft.com/office/drawing/2014/main" id="{CD7EC76C-CFF7-73EB-DCA0-61D1CD774C30}"/>
              </a:ext>
            </a:extLst>
          </p:cNvPr>
          <p:cNvSpPr/>
          <p:nvPr/>
        </p:nvSpPr>
        <p:spPr>
          <a:xfrm>
            <a:off x="4212671" y="3103928"/>
            <a:ext cx="3766657" cy="3502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CD5021-1146-00F4-3BDF-E3C6A27C5877}"/>
              </a:ext>
            </a:extLst>
          </p:cNvPr>
          <p:cNvCxnSpPr>
            <a:stCxn id="5" idx="3"/>
            <a:endCxn id="30" idx="3"/>
          </p:cNvCxnSpPr>
          <p:nvPr/>
        </p:nvCxnSpPr>
        <p:spPr>
          <a:xfrm flipH="1">
            <a:off x="7979328" y="1161875"/>
            <a:ext cx="826316" cy="2117173"/>
          </a:xfrm>
          <a:prstGeom prst="bentConnector3">
            <a:avLst>
              <a:gd name="adj1" fmla="val -209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C264A50-2CCE-89C5-11A7-A0958DA03B2E}"/>
              </a:ext>
            </a:extLst>
          </p:cNvPr>
          <p:cNvSpPr/>
          <p:nvPr/>
        </p:nvSpPr>
        <p:spPr>
          <a:xfrm>
            <a:off x="8540692" y="3457835"/>
            <a:ext cx="578841" cy="32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5E41AF-1196-E3D9-74B5-421EDE3A3988}"/>
              </a:ext>
            </a:extLst>
          </p:cNvPr>
          <p:cNvSpPr/>
          <p:nvPr/>
        </p:nvSpPr>
        <p:spPr>
          <a:xfrm>
            <a:off x="4673367" y="3733105"/>
            <a:ext cx="2845266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6" name="순서도: 준비 35">
            <a:extLst>
              <a:ext uri="{FF2B5EF4-FFF2-40B4-BE49-F238E27FC236}">
                <a16:creationId xmlns:a16="http://schemas.microsoft.com/office/drawing/2014/main" id="{50AD342D-E452-89B9-2BB3-145D3AB2DCC6}"/>
              </a:ext>
            </a:extLst>
          </p:cNvPr>
          <p:cNvSpPr/>
          <p:nvPr/>
        </p:nvSpPr>
        <p:spPr>
          <a:xfrm>
            <a:off x="4233643" y="4590902"/>
            <a:ext cx="3724712" cy="44461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C215C6-8D91-5FA8-56CF-35CE53CA5D18}"/>
              </a:ext>
            </a:extLst>
          </p:cNvPr>
          <p:cNvSpPr/>
          <p:nvPr/>
        </p:nvSpPr>
        <p:spPr>
          <a:xfrm>
            <a:off x="3287433" y="5417190"/>
            <a:ext cx="561363" cy="379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6C5172-F132-1143-CD15-495412D14FD8}"/>
              </a:ext>
            </a:extLst>
          </p:cNvPr>
          <p:cNvSpPr/>
          <p:nvPr/>
        </p:nvSpPr>
        <p:spPr>
          <a:xfrm>
            <a:off x="4664978" y="5309187"/>
            <a:ext cx="2853655" cy="59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primMap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9" name="순서도: 다른 페이지 연결선 38">
            <a:extLst>
              <a:ext uri="{FF2B5EF4-FFF2-40B4-BE49-F238E27FC236}">
                <a16:creationId xmlns:a16="http://schemas.microsoft.com/office/drawing/2014/main" id="{732956F9-E2CA-1F74-07E8-23EA02F0E138}"/>
              </a:ext>
            </a:extLst>
          </p:cNvPr>
          <p:cNvSpPr/>
          <p:nvPr/>
        </p:nvSpPr>
        <p:spPr>
          <a:xfrm>
            <a:off x="5502478" y="6035879"/>
            <a:ext cx="1187042" cy="4194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3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213BD97-EA3F-907D-FD5A-A546BBA00A86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6096000" y="3454168"/>
            <a:ext cx="0" cy="27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2B00164-0DD5-784C-77AA-17150BBAD2CF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7518633" y="3782907"/>
            <a:ext cx="1311480" cy="252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8919A5A-C440-B181-146D-1E472899AFCB}"/>
              </a:ext>
            </a:extLst>
          </p:cNvPr>
          <p:cNvCxnSpPr>
            <a:stCxn id="34" idx="0"/>
            <a:endCxn id="30" idx="3"/>
          </p:cNvCxnSpPr>
          <p:nvPr/>
        </p:nvCxnSpPr>
        <p:spPr>
          <a:xfrm rot="16200000" flipV="1">
            <a:off x="8315328" y="2943049"/>
            <a:ext cx="178787" cy="850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BDD7974-B189-A9A3-BEE4-15C995CE328A}"/>
              </a:ext>
            </a:extLst>
          </p:cNvPr>
          <p:cNvCxnSpPr>
            <a:stCxn id="30" idx="1"/>
            <a:endCxn id="36" idx="1"/>
          </p:cNvCxnSpPr>
          <p:nvPr/>
        </p:nvCxnSpPr>
        <p:spPr>
          <a:xfrm rot="10800000" flipH="1" flipV="1">
            <a:off x="4212671" y="3279048"/>
            <a:ext cx="20972" cy="1534164"/>
          </a:xfrm>
          <a:prstGeom prst="bentConnector3">
            <a:avLst>
              <a:gd name="adj1" fmla="val -461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6C309E4-A0FC-F01E-D270-49107DE3498B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 flipH="1">
            <a:off x="6091806" y="5035521"/>
            <a:ext cx="4193" cy="27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EDA35EE-0AE2-8331-09FE-058434C1FD7A}"/>
              </a:ext>
            </a:extLst>
          </p:cNvPr>
          <p:cNvCxnSpPr>
            <a:stCxn id="38" idx="1"/>
            <a:endCxn id="37" idx="3"/>
          </p:cNvCxnSpPr>
          <p:nvPr/>
        </p:nvCxnSpPr>
        <p:spPr>
          <a:xfrm flipH="1">
            <a:off x="3848796" y="5606996"/>
            <a:ext cx="816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C7283933-23BF-A725-7EC0-931579D1843D}"/>
              </a:ext>
            </a:extLst>
          </p:cNvPr>
          <p:cNvCxnSpPr>
            <a:stCxn id="37" idx="0"/>
            <a:endCxn id="36" idx="1"/>
          </p:cNvCxnSpPr>
          <p:nvPr/>
        </p:nvCxnSpPr>
        <p:spPr>
          <a:xfrm rot="5400000" flipH="1" flipV="1">
            <a:off x="3598890" y="4782437"/>
            <a:ext cx="603978" cy="665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F88BC41-4FCD-36F7-1592-7D5D21E8F5F2}"/>
              </a:ext>
            </a:extLst>
          </p:cNvPr>
          <p:cNvCxnSpPr>
            <a:stCxn id="36" idx="3"/>
            <a:endCxn id="39" idx="3"/>
          </p:cNvCxnSpPr>
          <p:nvPr/>
        </p:nvCxnSpPr>
        <p:spPr>
          <a:xfrm flipH="1">
            <a:off x="6689520" y="4813212"/>
            <a:ext cx="1268835" cy="1432392"/>
          </a:xfrm>
          <a:prstGeom prst="bentConnector3">
            <a:avLst>
              <a:gd name="adj1" fmla="val -95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8A65076-0698-11E6-F93C-FB241760B7B0}"/>
              </a:ext>
            </a:extLst>
          </p:cNvPr>
          <p:cNvSpPr txBox="1"/>
          <p:nvPr/>
        </p:nvSpPr>
        <p:spPr>
          <a:xfrm>
            <a:off x="5494786" y="3400576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A9E919-AB71-92C6-D4C0-EBCCFB1A3F4B}"/>
              </a:ext>
            </a:extLst>
          </p:cNvPr>
          <p:cNvSpPr txBox="1"/>
          <p:nvPr/>
        </p:nvSpPr>
        <p:spPr>
          <a:xfrm>
            <a:off x="5518033" y="4993447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70842-84DA-431E-01FD-C9AE955CD1B5}"/>
              </a:ext>
            </a:extLst>
          </p:cNvPr>
          <p:cNvSpPr txBox="1"/>
          <p:nvPr/>
        </p:nvSpPr>
        <p:spPr>
          <a:xfrm>
            <a:off x="3439487" y="2945478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964C43-ECDA-0DAB-17A4-DAEDFB69C095}"/>
              </a:ext>
            </a:extLst>
          </p:cNvPr>
          <p:cNvSpPr txBox="1"/>
          <p:nvPr/>
        </p:nvSpPr>
        <p:spPr>
          <a:xfrm>
            <a:off x="8158994" y="4406236"/>
            <a:ext cx="76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75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2C3473B-16DB-9444-0315-6FF9382A855B}"/>
              </a:ext>
            </a:extLst>
          </p:cNvPr>
          <p:cNvSpPr/>
          <p:nvPr/>
        </p:nvSpPr>
        <p:spPr>
          <a:xfrm>
            <a:off x="5434667" y="100667"/>
            <a:ext cx="1322665" cy="42783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2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D62751C9-4464-2487-FB6D-61EDD6197285}"/>
              </a:ext>
            </a:extLst>
          </p:cNvPr>
          <p:cNvSpPr/>
          <p:nvPr/>
        </p:nvSpPr>
        <p:spPr>
          <a:xfrm>
            <a:off x="4531452" y="843093"/>
            <a:ext cx="3129093" cy="36072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smoothTimes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C9CCC10B-72F2-A6D1-7ED1-44FCD02635F5}"/>
              </a:ext>
            </a:extLst>
          </p:cNvPr>
          <p:cNvSpPr/>
          <p:nvPr/>
        </p:nvSpPr>
        <p:spPr>
          <a:xfrm>
            <a:off x="4430785" y="1518407"/>
            <a:ext cx="3330429" cy="43622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cellularAutomata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45F85E-186B-EAE6-2973-A5F1C6C832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28506"/>
            <a:ext cx="1" cy="3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D20085-0E3E-18F3-3BF6-77FC27374B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203820"/>
            <a:ext cx="1" cy="31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B361B20-A3B2-482B-1199-7D73D6CC8F0F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 flipH="1">
            <a:off x="4430784" y="1023457"/>
            <a:ext cx="100667" cy="713064"/>
          </a:xfrm>
          <a:prstGeom prst="bentConnector3">
            <a:avLst>
              <a:gd name="adj1" fmla="val -727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7A68EF-D171-E686-2AB8-C55F240D514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7660545" y="1017164"/>
            <a:ext cx="2028739" cy="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F713F0-1E55-A386-3A4D-BF5D3C1F1477}"/>
              </a:ext>
            </a:extLst>
          </p:cNvPr>
          <p:cNvSpPr/>
          <p:nvPr/>
        </p:nvSpPr>
        <p:spPr>
          <a:xfrm>
            <a:off x="9689284" y="784369"/>
            <a:ext cx="998290" cy="46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98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253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16</cp:revision>
  <dcterms:created xsi:type="dcterms:W3CDTF">2022-05-15T17:32:21Z</dcterms:created>
  <dcterms:modified xsi:type="dcterms:W3CDTF">2022-05-15T17:43:21Z</dcterms:modified>
</cp:coreProperties>
</file>