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8165B-351B-50DF-2C4E-CA097ADC7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BB6363-38C8-0E6E-6B95-AF54DB3F5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E9D31-88F6-5503-86BC-7F842334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999B-A272-406A-AC1D-9791EF5ADC7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B504D5-0877-9D45-E8C8-1D946884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52758C-E445-2144-4D28-790E69BC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6FA2-E9FD-47EC-8255-E581E6179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00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D726F-866A-BC55-A562-DBEE1D3B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EF8955-028F-2FAA-575A-5E342E390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475A7-4ECE-837F-59EE-BB0EEB83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999B-A272-406A-AC1D-9791EF5ADC7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58DB56-411F-311D-422C-1F0A06A3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4554E-1819-7243-6C01-643247B44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6FA2-E9FD-47EC-8255-E581E6179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31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8CF899-6CCE-6A37-A538-632A70A91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66CA1A-FBC3-76E1-7213-2CF883C58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E7A2D-72BA-4DAE-8664-8DE7BAE2C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999B-A272-406A-AC1D-9791EF5ADC7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4243AD-1301-7986-50E8-2BD703D82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5E5B52-144D-CBF8-4237-50D9F271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6FA2-E9FD-47EC-8255-E581E6179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5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8E067-8717-88E1-7B51-72841FF2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DAEED-84A6-14AE-04D9-C9CB32EFB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0D2A7F-5A4D-DA94-2769-0C1394DB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999B-A272-406A-AC1D-9791EF5ADC7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DDDA8-F304-649A-93DB-A80A81ED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D1053-40FD-9ED3-9697-BD88D645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6FA2-E9FD-47EC-8255-E581E6179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81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15715-47BF-E257-08C8-B60DC5AD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84492B-5A34-EF8D-6FCB-B14B45BDF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B8BFC8-501E-B0D0-6841-BD0066A9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999B-A272-406A-AC1D-9791EF5ADC7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AE9E78-8FB6-2A03-1AF0-AF721A9A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AB2CCC-05FA-5638-6364-747A5B7F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6FA2-E9FD-47EC-8255-E581E6179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0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01FCD-06B3-0EB1-2505-F906EDA5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D10A5D-E889-108C-8F08-05251AEB5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9163D8-CD02-F8F8-D00D-41489DB68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BFDAD1-C832-8F95-3656-8264DE39C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999B-A272-406A-AC1D-9791EF5ADC7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193939-30E9-CF13-24D2-60ACC66A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B96B4C-48AB-45F0-562F-074FEE56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6FA2-E9FD-47EC-8255-E581E6179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28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94593-5746-CDE5-0343-D131C1EB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F33C08-6B6A-5FC1-904D-C9A8796FD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E50996-516D-716A-006F-B4B6A6EB2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1012D0-19DD-ADD3-AE72-17D53E576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697418-B857-2DE4-8285-C307616B5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DFA190-4766-138E-FB7D-77437E9C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999B-A272-406A-AC1D-9791EF5ADC7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117DC5-8254-C983-2116-76859253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D0CB66-B97A-24E5-E379-CB1BBBC6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6FA2-E9FD-47EC-8255-E581E6179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26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A690F-5EAD-1203-761A-FDAFCA775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3A7A40-CA0D-E9AE-EDC9-C6FF27F1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999B-A272-406A-AC1D-9791EF5ADC7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90E277-EF12-6125-AAC6-EA5BB8DF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711471-A649-34A7-FE28-8E221A32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6FA2-E9FD-47EC-8255-E581E6179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00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F8ED4E-63E4-5CB1-84CE-2D5CD8725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999B-A272-406A-AC1D-9791EF5ADC7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946A24-D2AF-088D-7739-30B1337D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559E10-3EAC-54C6-0589-E4FDB338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6FA2-E9FD-47EC-8255-E581E6179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46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01E6F-C482-441B-B0CD-256557D40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6EEBFE-DBB1-A40F-E1EB-32265E675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8669F1-33A7-85AF-69F7-9C36E49BD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E27BC2-BCF1-FB37-8C27-060A15DE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999B-A272-406A-AC1D-9791EF5ADC7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F130FA-A644-6173-4823-7A9F5221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F8B8C7-D725-AC82-F78A-5142C569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6FA2-E9FD-47EC-8255-E581E6179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65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87A1C-66C2-41F6-9B21-4009B5A9D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F27550-A557-2B2B-9318-6BEB33900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53932E-008E-E141-A6EB-FCE52B96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34C57E-BC04-3B41-A4A1-3C9DF82C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999B-A272-406A-AC1D-9791EF5ADC7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093350-660F-A803-06BA-C8B1FBCF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D0E75C-EF74-B248-4CDE-89EBD175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6FA2-E9FD-47EC-8255-E581E6179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96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57CA1C-5312-0E3A-51E3-4B958609F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576E69-1E7C-9FCE-6932-A78A12C72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571754-CBD8-A950-90B7-1EF5733EA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0999B-A272-406A-AC1D-9791EF5ADC7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F3E50-400D-D7AE-1B1A-EFD2C9549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13EB36-9C35-0D2B-D4C2-1367C4F75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66FA2-E9FD-47EC-8255-E581E6179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87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60DD50F-A37A-B100-48DF-F2006705169C}"/>
              </a:ext>
            </a:extLst>
          </p:cNvPr>
          <p:cNvSpPr/>
          <p:nvPr/>
        </p:nvSpPr>
        <p:spPr>
          <a:xfrm>
            <a:off x="1431721" y="209726"/>
            <a:ext cx="9328558" cy="39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initRandomMap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floorPercent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smoothTimes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trapRate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순서도: 종속 처리 4">
            <a:extLst>
              <a:ext uri="{FF2B5EF4-FFF2-40B4-BE49-F238E27FC236}">
                <a16:creationId xmlns:a16="http://schemas.microsoft.com/office/drawing/2014/main" id="{12734607-B0A9-7BC1-E17D-8613C549AD75}"/>
              </a:ext>
            </a:extLst>
          </p:cNvPr>
          <p:cNvSpPr/>
          <p:nvPr/>
        </p:nvSpPr>
        <p:spPr>
          <a:xfrm>
            <a:off x="4365071" y="880844"/>
            <a:ext cx="3461857" cy="39428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clearMapGenerator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41D248E3-055D-9A97-4B57-502F9C9B27A2}"/>
              </a:ext>
            </a:extLst>
          </p:cNvPr>
          <p:cNvSpPr/>
          <p:nvPr/>
        </p:nvSpPr>
        <p:spPr>
          <a:xfrm>
            <a:off x="2719431" y="1505824"/>
            <a:ext cx="6753137" cy="39428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initPrimMap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floorPercent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smoothTimes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순서도: 준비 6">
            <a:extLst>
              <a:ext uri="{FF2B5EF4-FFF2-40B4-BE49-F238E27FC236}">
                <a16:creationId xmlns:a16="http://schemas.microsoft.com/office/drawing/2014/main" id="{DC1C2501-0090-FCF9-D4C8-E996CE28612D}"/>
              </a:ext>
            </a:extLst>
          </p:cNvPr>
          <p:cNvSpPr/>
          <p:nvPr/>
        </p:nvSpPr>
        <p:spPr>
          <a:xfrm>
            <a:off x="4020423" y="2730616"/>
            <a:ext cx="4151152" cy="394282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n-NO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nn-NO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nn-NO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2AAE14-CDE1-100A-6244-6360858A34B5}"/>
              </a:ext>
            </a:extLst>
          </p:cNvPr>
          <p:cNvSpPr/>
          <p:nvPr/>
        </p:nvSpPr>
        <p:spPr>
          <a:xfrm>
            <a:off x="4351089" y="2130804"/>
            <a:ext cx="3489821" cy="318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pt-B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pt-BR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mm</a:t>
            </a:r>
            <a:r>
              <a:rPr lang="pt-B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pt-BR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순서도: 준비 8">
            <a:extLst>
              <a:ext uri="{FF2B5EF4-FFF2-40B4-BE49-F238E27FC236}">
                <a16:creationId xmlns:a16="http://schemas.microsoft.com/office/drawing/2014/main" id="{EBCFB441-3EA7-F17C-B69E-7FFB95F2786A}"/>
              </a:ext>
            </a:extLst>
          </p:cNvPr>
          <p:cNvSpPr/>
          <p:nvPr/>
        </p:nvSpPr>
        <p:spPr>
          <a:xfrm>
            <a:off x="4020423" y="3405929"/>
            <a:ext cx="4151152" cy="327171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321144-80F0-1CE1-A0E0-93AEFBB744F6}"/>
              </a:ext>
            </a:extLst>
          </p:cNvPr>
          <p:cNvSpPr/>
          <p:nvPr/>
        </p:nvSpPr>
        <p:spPr>
          <a:xfrm>
            <a:off x="9026555" y="3405928"/>
            <a:ext cx="729842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1C278-2662-1335-9575-62E38E421E47}"/>
              </a:ext>
            </a:extLst>
          </p:cNvPr>
          <p:cNvSpPr/>
          <p:nvPr/>
        </p:nvSpPr>
        <p:spPr>
          <a:xfrm>
            <a:off x="2919369" y="2726421"/>
            <a:ext cx="629174" cy="394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0C9A149A-2E7F-B084-6054-D274C4EE6B96}"/>
              </a:ext>
            </a:extLst>
          </p:cNvPr>
          <p:cNvSpPr/>
          <p:nvPr/>
        </p:nvSpPr>
        <p:spPr>
          <a:xfrm>
            <a:off x="4192746" y="4093825"/>
            <a:ext cx="3806505" cy="60820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1D9AF3-7FDC-6A7B-8084-6AAAF318D516}"/>
              </a:ext>
            </a:extLst>
          </p:cNvPr>
          <p:cNvSpPr/>
          <p:nvPr/>
        </p:nvSpPr>
        <p:spPr>
          <a:xfrm>
            <a:off x="2279009" y="5075344"/>
            <a:ext cx="7633981" cy="58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910DEE8-63E2-6CCF-C614-B3994AD0DA0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604008"/>
            <a:ext cx="0" cy="27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D4B061C-8494-8D7E-1FE4-F4CF76FD9EC1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1275126"/>
            <a:ext cx="0" cy="23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318EE00-4EF7-CA9D-6E9B-BD49C07693B2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6096000" y="1900106"/>
            <a:ext cx="0" cy="23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9653DC1-B64E-A2EB-4EB1-4EA3BA142443}"/>
              </a:ext>
            </a:extLst>
          </p:cNvPr>
          <p:cNvCxnSpPr>
            <a:stCxn id="8" idx="2"/>
            <a:endCxn id="7" idx="0"/>
          </p:cNvCxnSpPr>
          <p:nvPr/>
        </p:nvCxnSpPr>
        <p:spPr>
          <a:xfrm flipH="1">
            <a:off x="6095999" y="2449585"/>
            <a:ext cx="1" cy="28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70B0956-93B0-C350-8769-DF242D2F7967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6095999" y="3124898"/>
            <a:ext cx="0" cy="28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3FD7CE8-ED79-0724-6C7C-9E6E2085B36D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6095999" y="3733100"/>
            <a:ext cx="0" cy="36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1688E9E-359A-45B7-2DE2-637EFCEF2864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6095999" y="4702027"/>
            <a:ext cx="1" cy="373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217088D-CE72-5E2C-7FC4-01822D7FE1E1}"/>
              </a:ext>
            </a:extLst>
          </p:cNvPr>
          <p:cNvCxnSpPr>
            <a:cxnSpLocks/>
            <a:stCxn id="12" idx="3"/>
            <a:endCxn id="10" idx="2"/>
          </p:cNvCxnSpPr>
          <p:nvPr/>
        </p:nvCxnSpPr>
        <p:spPr>
          <a:xfrm flipV="1">
            <a:off x="7999251" y="3733099"/>
            <a:ext cx="1392225" cy="6648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4FF755D3-B02E-D564-0DB0-C5682DCA9CFE}"/>
              </a:ext>
            </a:extLst>
          </p:cNvPr>
          <p:cNvCxnSpPr>
            <a:cxnSpLocks/>
            <a:stCxn id="13" idx="3"/>
            <a:endCxn id="10" idx="3"/>
          </p:cNvCxnSpPr>
          <p:nvPr/>
        </p:nvCxnSpPr>
        <p:spPr>
          <a:xfrm flipH="1" flipV="1">
            <a:off x="9756397" y="3569514"/>
            <a:ext cx="156593" cy="1799443"/>
          </a:xfrm>
          <a:prstGeom prst="bentConnector3">
            <a:avLst>
              <a:gd name="adj1" fmla="val -145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C0C7C5E8-1299-773F-A1D4-1499EACC8F58}"/>
              </a:ext>
            </a:extLst>
          </p:cNvPr>
          <p:cNvCxnSpPr>
            <a:stCxn id="9" idx="1"/>
            <a:endCxn id="11" idx="2"/>
          </p:cNvCxnSpPr>
          <p:nvPr/>
        </p:nvCxnSpPr>
        <p:spPr>
          <a:xfrm rot="10800000">
            <a:off x="3233957" y="3120703"/>
            <a:ext cx="786467" cy="4488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EB9A9B5-43B8-4125-7FB7-97A62B208C5A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flipH="1">
            <a:off x="8171575" y="3569514"/>
            <a:ext cx="8549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63CEB70-048C-ABEE-3D39-614FAB0FE11D}"/>
              </a:ext>
            </a:extLst>
          </p:cNvPr>
          <p:cNvCxnSpPr>
            <a:stCxn id="11" idx="3"/>
            <a:endCxn id="7" idx="1"/>
          </p:cNvCxnSpPr>
          <p:nvPr/>
        </p:nvCxnSpPr>
        <p:spPr>
          <a:xfrm>
            <a:off x="3548543" y="2923562"/>
            <a:ext cx="471880" cy="4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다른 페이지 연결선 41">
            <a:extLst>
              <a:ext uri="{FF2B5EF4-FFF2-40B4-BE49-F238E27FC236}">
                <a16:creationId xmlns:a16="http://schemas.microsoft.com/office/drawing/2014/main" id="{F55DBDA6-6D85-1EBE-912E-54C6D9CA9C15}"/>
              </a:ext>
            </a:extLst>
          </p:cNvPr>
          <p:cNvSpPr/>
          <p:nvPr/>
        </p:nvSpPr>
        <p:spPr>
          <a:xfrm>
            <a:off x="5118680" y="5926823"/>
            <a:ext cx="1954635" cy="49496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3A966468-3007-FE06-0C49-EAAB762C753F}"/>
              </a:ext>
            </a:extLst>
          </p:cNvPr>
          <p:cNvCxnSpPr>
            <a:stCxn id="7" idx="3"/>
            <a:endCxn id="42" idx="3"/>
          </p:cNvCxnSpPr>
          <p:nvPr/>
        </p:nvCxnSpPr>
        <p:spPr>
          <a:xfrm flipH="1">
            <a:off x="7073315" y="2927757"/>
            <a:ext cx="1098260" cy="3246546"/>
          </a:xfrm>
          <a:prstGeom prst="bentConnector3">
            <a:avLst>
              <a:gd name="adj1" fmla="val -2667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5720DDB-5DED-CDF4-228F-BC05FC406EDB}"/>
              </a:ext>
            </a:extLst>
          </p:cNvPr>
          <p:cNvSpPr txBox="1"/>
          <p:nvPr/>
        </p:nvSpPr>
        <p:spPr>
          <a:xfrm>
            <a:off x="5519256" y="3653081"/>
            <a:ext cx="106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F0B039-5304-F250-AA44-FFD5BBED20FA}"/>
              </a:ext>
            </a:extLst>
          </p:cNvPr>
          <p:cNvSpPr txBox="1"/>
          <p:nvPr/>
        </p:nvSpPr>
        <p:spPr>
          <a:xfrm>
            <a:off x="5563296" y="3049178"/>
            <a:ext cx="106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454BD5-F053-B56B-05B9-A5BA35B4AFDE}"/>
              </a:ext>
            </a:extLst>
          </p:cNvPr>
          <p:cNvSpPr txBox="1"/>
          <p:nvPr/>
        </p:nvSpPr>
        <p:spPr>
          <a:xfrm>
            <a:off x="3206341" y="3217068"/>
            <a:ext cx="106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21FF50-5888-D12F-9FF1-67D6F52A3C98}"/>
              </a:ext>
            </a:extLst>
          </p:cNvPr>
          <p:cNvSpPr txBox="1"/>
          <p:nvPr/>
        </p:nvSpPr>
        <p:spPr>
          <a:xfrm>
            <a:off x="8162662" y="3976055"/>
            <a:ext cx="106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12A1A0B-04F0-8514-65F3-7DBC41224F01}"/>
              </a:ext>
            </a:extLst>
          </p:cNvPr>
          <p:cNvSpPr txBox="1"/>
          <p:nvPr/>
        </p:nvSpPr>
        <p:spPr>
          <a:xfrm>
            <a:off x="5306384" y="4626307"/>
            <a:ext cx="106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480888-A37B-F0A9-BCC8-5CEA2D383CD3}"/>
              </a:ext>
            </a:extLst>
          </p:cNvPr>
          <p:cNvSpPr txBox="1"/>
          <p:nvPr/>
        </p:nvSpPr>
        <p:spPr>
          <a:xfrm>
            <a:off x="8788512" y="2773151"/>
            <a:ext cx="106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853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다른 페이지 연결선 4">
            <a:extLst>
              <a:ext uri="{FF2B5EF4-FFF2-40B4-BE49-F238E27FC236}">
                <a16:creationId xmlns:a16="http://schemas.microsoft.com/office/drawing/2014/main" id="{CE78DD67-C124-B8B1-7D21-74E69BC3469A}"/>
              </a:ext>
            </a:extLst>
          </p:cNvPr>
          <p:cNvSpPr/>
          <p:nvPr/>
        </p:nvSpPr>
        <p:spPr>
          <a:xfrm>
            <a:off x="5524150" y="75501"/>
            <a:ext cx="1143700" cy="419449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1</a:t>
            </a:r>
            <a:endParaRPr lang="ko-KR" altLang="en-US" dirty="0"/>
          </a:p>
        </p:txBody>
      </p:sp>
      <p:sp>
        <p:nvSpPr>
          <p:cNvPr id="6" name="순서도: 준비 5">
            <a:extLst>
              <a:ext uri="{FF2B5EF4-FFF2-40B4-BE49-F238E27FC236}">
                <a16:creationId xmlns:a16="http://schemas.microsoft.com/office/drawing/2014/main" id="{1E59EB20-BB5F-D202-7820-1C6AE11A0F25}"/>
              </a:ext>
            </a:extLst>
          </p:cNvPr>
          <p:cNvSpPr/>
          <p:nvPr/>
        </p:nvSpPr>
        <p:spPr>
          <a:xfrm>
            <a:off x="4355284" y="796955"/>
            <a:ext cx="3481432" cy="59561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trapRate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fr-FR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965F3D-5533-8684-01F7-830D50D8A015}"/>
              </a:ext>
            </a:extLst>
          </p:cNvPr>
          <p:cNvSpPr/>
          <p:nvPr/>
        </p:nvSpPr>
        <p:spPr>
          <a:xfrm>
            <a:off x="2793533" y="968929"/>
            <a:ext cx="687898" cy="25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7C12AB-47DA-8159-F9C8-E330482F2217}"/>
              </a:ext>
            </a:extLst>
          </p:cNvPr>
          <p:cNvSpPr/>
          <p:nvPr/>
        </p:nvSpPr>
        <p:spPr>
          <a:xfrm>
            <a:off x="5395519" y="1606491"/>
            <a:ext cx="1400961" cy="34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순서도: 종속 처리 8">
            <a:extLst>
              <a:ext uri="{FF2B5EF4-FFF2-40B4-BE49-F238E27FC236}">
                <a16:creationId xmlns:a16="http://schemas.microsoft.com/office/drawing/2014/main" id="{03817BE2-0249-DDE7-6EED-4D4B0EC74F62}"/>
              </a:ext>
            </a:extLst>
          </p:cNvPr>
          <p:cNvSpPr/>
          <p:nvPr/>
        </p:nvSpPr>
        <p:spPr>
          <a:xfrm>
            <a:off x="2237063" y="2122415"/>
            <a:ext cx="7717872" cy="47397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순서도: 준비 9">
            <a:extLst>
              <a:ext uri="{FF2B5EF4-FFF2-40B4-BE49-F238E27FC236}">
                <a16:creationId xmlns:a16="http://schemas.microsoft.com/office/drawing/2014/main" id="{F27A4568-0193-C04C-EC5A-769524ED68D7}"/>
              </a:ext>
            </a:extLst>
          </p:cNvPr>
          <p:cNvSpPr/>
          <p:nvPr/>
        </p:nvSpPr>
        <p:spPr>
          <a:xfrm>
            <a:off x="3189213" y="2910981"/>
            <a:ext cx="5813571" cy="83051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s-E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s-E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s-E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s-E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E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s-E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s-E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s-E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s-E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E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</a:t>
            </a:r>
          </a:p>
          <a:p>
            <a:r>
              <a:rPr lang="es-E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s-E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E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s-E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E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&lt;= </a:t>
            </a:r>
            <a:r>
              <a:rPr lang="es-E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s-E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2A4C59-A85A-880B-1F23-E5F4774BE08F}"/>
              </a:ext>
            </a:extLst>
          </p:cNvPr>
          <p:cNvSpPr/>
          <p:nvPr/>
        </p:nvSpPr>
        <p:spPr>
          <a:xfrm>
            <a:off x="4959291" y="4056078"/>
            <a:ext cx="2273417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isTrap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DFEE5C6F-5D89-57DB-CB10-F7809D7E0094}"/>
              </a:ext>
            </a:extLst>
          </p:cNvPr>
          <p:cNvSpPr/>
          <p:nvPr/>
        </p:nvSpPr>
        <p:spPr>
          <a:xfrm>
            <a:off x="3994556" y="4647501"/>
            <a:ext cx="4202884" cy="46978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77D9EA-0A80-2122-044C-CB1AA10E7852}"/>
              </a:ext>
            </a:extLst>
          </p:cNvPr>
          <p:cNvSpPr/>
          <p:nvPr/>
        </p:nvSpPr>
        <p:spPr>
          <a:xfrm>
            <a:off x="469783" y="4697834"/>
            <a:ext cx="2785145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isTrap</a:t>
            </a:r>
            <a:r>
              <a:rPr lang="es-E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E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s-E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s-E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E540C925-4549-FD61-D314-2015BFE51F2B}"/>
              </a:ext>
            </a:extLst>
          </p:cNvPr>
          <p:cNvSpPr/>
          <p:nvPr/>
        </p:nvSpPr>
        <p:spPr>
          <a:xfrm>
            <a:off x="3994558" y="5444455"/>
            <a:ext cx="4202883" cy="46978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92E4E4-4443-5EB9-6959-01222316A5DE}"/>
              </a:ext>
            </a:extLst>
          </p:cNvPr>
          <p:cNvSpPr/>
          <p:nvPr/>
        </p:nvSpPr>
        <p:spPr>
          <a:xfrm>
            <a:off x="8739928" y="5496884"/>
            <a:ext cx="2759978" cy="364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isTrap</a:t>
            </a:r>
            <a:r>
              <a:rPr lang="es-E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s-E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E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s-E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id="{3F5563A3-A919-A46E-A87D-098EED7C1683}"/>
              </a:ext>
            </a:extLst>
          </p:cNvPr>
          <p:cNvSpPr/>
          <p:nvPr/>
        </p:nvSpPr>
        <p:spPr>
          <a:xfrm>
            <a:off x="3524772" y="6186881"/>
            <a:ext cx="5142452" cy="4110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s-E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E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s-E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E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CD629E-9B23-D6B1-0795-11B475C3D664}"/>
              </a:ext>
            </a:extLst>
          </p:cNvPr>
          <p:cNvSpPr/>
          <p:nvPr/>
        </p:nvSpPr>
        <p:spPr>
          <a:xfrm>
            <a:off x="998289" y="6134449"/>
            <a:ext cx="1795244" cy="515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isTrap</a:t>
            </a:r>
            <a:r>
              <a:rPr lang="es-E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E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E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s-E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E03C1D4-3FE9-ACC1-ADF9-5DC52F040FB4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494950"/>
            <a:ext cx="0" cy="30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B91F4FF-39D4-0570-E750-596042A34EA8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6096000" y="1392573"/>
            <a:ext cx="0" cy="21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2154586-DC54-5E64-7FA8-17A1ACEF0F93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6095999" y="1950440"/>
            <a:ext cx="1" cy="17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DFBD8BE-ACA9-1B8D-DFB3-127FC683DA92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095999" y="2596394"/>
            <a:ext cx="0" cy="31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37529E9-DE11-1F01-65B6-7F26CD4F035B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095999" y="3741491"/>
            <a:ext cx="1" cy="31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105C997-2715-6B4F-95C5-97294C32AE1D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6095998" y="4425194"/>
            <a:ext cx="2" cy="222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9BEB277-272D-09CF-635E-61D3144C47EF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6095998" y="5117284"/>
            <a:ext cx="2" cy="327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6130171-C66D-720D-9660-6EFB172EB8F3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flipH="1">
            <a:off x="6095998" y="5914238"/>
            <a:ext cx="2" cy="27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8FBD597-FFB7-B451-5040-B6A371773433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 flipV="1">
            <a:off x="3254928" y="4882392"/>
            <a:ext cx="7396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1B0E619-6911-9BF4-CC9A-1703EE5A3E6D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8197441" y="5679346"/>
            <a:ext cx="5424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F700CC9-B980-ABA2-60D5-33961041C8AB}"/>
              </a:ext>
            </a:extLst>
          </p:cNvPr>
          <p:cNvCxnSpPr>
            <a:stCxn id="16" idx="1"/>
            <a:endCxn id="17" idx="3"/>
          </p:cNvCxnSpPr>
          <p:nvPr/>
        </p:nvCxnSpPr>
        <p:spPr>
          <a:xfrm flipH="1">
            <a:off x="2793533" y="6392411"/>
            <a:ext cx="731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329368FE-8C20-F805-2136-E14016A89ADB}"/>
              </a:ext>
            </a:extLst>
          </p:cNvPr>
          <p:cNvCxnSpPr>
            <a:stCxn id="13" idx="2"/>
            <a:endCxn id="14" idx="1"/>
          </p:cNvCxnSpPr>
          <p:nvPr/>
        </p:nvCxnSpPr>
        <p:spPr>
          <a:xfrm rot="16200000" flipH="1">
            <a:off x="2622259" y="4307047"/>
            <a:ext cx="612397" cy="21322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385919E1-B7B3-4C9A-4B14-D55B4A0E3608}"/>
              </a:ext>
            </a:extLst>
          </p:cNvPr>
          <p:cNvCxnSpPr>
            <a:stCxn id="15" idx="2"/>
            <a:endCxn id="16" idx="3"/>
          </p:cNvCxnSpPr>
          <p:nvPr/>
        </p:nvCxnSpPr>
        <p:spPr>
          <a:xfrm rot="5400000">
            <a:off x="9128269" y="5400763"/>
            <a:ext cx="530604" cy="1452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BAD201D7-B6A7-C885-B138-59455579DE85}"/>
              </a:ext>
            </a:extLst>
          </p:cNvPr>
          <p:cNvCxnSpPr>
            <a:stCxn id="17" idx="1"/>
            <a:endCxn id="7" idx="1"/>
          </p:cNvCxnSpPr>
          <p:nvPr/>
        </p:nvCxnSpPr>
        <p:spPr>
          <a:xfrm rot="10800000" flipH="1">
            <a:off x="998289" y="1094765"/>
            <a:ext cx="1795244" cy="5297647"/>
          </a:xfrm>
          <a:prstGeom prst="bentConnector3">
            <a:avLst>
              <a:gd name="adj1" fmla="val -384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4A09C9C-7BB7-CA16-C83D-577C6C2B1F24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3481431" y="1094764"/>
            <a:ext cx="873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순서도: 다른 페이지 연결선 49">
            <a:extLst>
              <a:ext uri="{FF2B5EF4-FFF2-40B4-BE49-F238E27FC236}">
                <a16:creationId xmlns:a16="http://schemas.microsoft.com/office/drawing/2014/main" id="{8070933B-7B87-5797-35C0-1D38EB816CDE}"/>
              </a:ext>
            </a:extLst>
          </p:cNvPr>
          <p:cNvSpPr/>
          <p:nvPr/>
        </p:nvSpPr>
        <p:spPr>
          <a:xfrm>
            <a:off x="8468684" y="796955"/>
            <a:ext cx="1651234" cy="5956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3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DFA99AE-15B0-5CFD-243E-163E2E3A8AA9}"/>
              </a:ext>
            </a:extLst>
          </p:cNvPr>
          <p:cNvCxnSpPr>
            <a:stCxn id="6" idx="3"/>
            <a:endCxn id="50" idx="1"/>
          </p:cNvCxnSpPr>
          <p:nvPr/>
        </p:nvCxnSpPr>
        <p:spPr>
          <a:xfrm>
            <a:off x="7836716" y="1094764"/>
            <a:ext cx="631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D06A09A-0AA6-7B1B-A482-FDDCD90C3517}"/>
              </a:ext>
            </a:extLst>
          </p:cNvPr>
          <p:cNvSpPr txBox="1"/>
          <p:nvPr/>
        </p:nvSpPr>
        <p:spPr>
          <a:xfrm>
            <a:off x="5524150" y="1291904"/>
            <a:ext cx="69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5AEE07C-01E7-28DD-0624-61E99FCCFBEE}"/>
              </a:ext>
            </a:extLst>
          </p:cNvPr>
          <p:cNvSpPr txBox="1"/>
          <p:nvPr/>
        </p:nvSpPr>
        <p:spPr>
          <a:xfrm>
            <a:off x="2497121" y="2900173"/>
            <a:ext cx="69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C69D39FF-8E9D-40A6-3AF6-3AF67B29E86E}"/>
              </a:ext>
            </a:extLst>
          </p:cNvPr>
          <p:cNvCxnSpPr>
            <a:stCxn id="10" idx="1"/>
            <a:endCxn id="9" idx="1"/>
          </p:cNvCxnSpPr>
          <p:nvPr/>
        </p:nvCxnSpPr>
        <p:spPr>
          <a:xfrm rot="10800000">
            <a:off x="2237063" y="2359406"/>
            <a:ext cx="952150" cy="966831"/>
          </a:xfrm>
          <a:prstGeom prst="bentConnector3">
            <a:avLst>
              <a:gd name="adj1" fmla="val 1240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C501E9B-8615-96EA-CA08-6FF662E01EA3}"/>
              </a:ext>
            </a:extLst>
          </p:cNvPr>
          <p:cNvSpPr txBox="1"/>
          <p:nvPr/>
        </p:nvSpPr>
        <p:spPr>
          <a:xfrm>
            <a:off x="5524150" y="3686638"/>
            <a:ext cx="69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7DE450-1501-AB2F-3FA1-134C4475B5D4}"/>
              </a:ext>
            </a:extLst>
          </p:cNvPr>
          <p:cNvSpPr txBox="1"/>
          <p:nvPr/>
        </p:nvSpPr>
        <p:spPr>
          <a:xfrm>
            <a:off x="7806654" y="716935"/>
            <a:ext cx="69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27E5299-14FA-EEA8-C2C8-404AEEC6C7AA}"/>
              </a:ext>
            </a:extLst>
          </p:cNvPr>
          <p:cNvSpPr txBox="1"/>
          <p:nvPr/>
        </p:nvSpPr>
        <p:spPr>
          <a:xfrm>
            <a:off x="3024230" y="6029800"/>
            <a:ext cx="69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82FDD0-A6FA-836E-0492-6F883B3811D3}"/>
              </a:ext>
            </a:extLst>
          </p:cNvPr>
          <p:cNvSpPr txBox="1"/>
          <p:nvPr/>
        </p:nvSpPr>
        <p:spPr>
          <a:xfrm>
            <a:off x="8197439" y="5291355"/>
            <a:ext cx="69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62DEBD9-88F5-B304-9315-F75E4A6624B1}"/>
              </a:ext>
            </a:extLst>
          </p:cNvPr>
          <p:cNvSpPr txBox="1"/>
          <p:nvPr/>
        </p:nvSpPr>
        <p:spPr>
          <a:xfrm>
            <a:off x="3370276" y="4519567"/>
            <a:ext cx="69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955CED-1208-750F-A7E7-FBF7D00D51A9}"/>
              </a:ext>
            </a:extLst>
          </p:cNvPr>
          <p:cNvSpPr txBox="1"/>
          <p:nvPr/>
        </p:nvSpPr>
        <p:spPr>
          <a:xfrm>
            <a:off x="5482904" y="5876379"/>
            <a:ext cx="69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0231DDE-C684-116E-40AC-45D18AF00E74}"/>
              </a:ext>
            </a:extLst>
          </p:cNvPr>
          <p:cNvSpPr txBox="1"/>
          <p:nvPr/>
        </p:nvSpPr>
        <p:spPr>
          <a:xfrm>
            <a:off x="5749952" y="6539112"/>
            <a:ext cx="69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C071C49-D8B9-3D61-5626-B868029A03E5}"/>
              </a:ext>
            </a:extLst>
          </p:cNvPr>
          <p:cNvSpPr txBox="1"/>
          <p:nvPr/>
        </p:nvSpPr>
        <p:spPr>
          <a:xfrm>
            <a:off x="5408100" y="5074426"/>
            <a:ext cx="69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D1049C14-BFB0-52C8-F479-EDBF01517AFA}"/>
              </a:ext>
            </a:extLst>
          </p:cNvPr>
          <p:cNvCxnSpPr>
            <a:stCxn id="16" idx="2"/>
            <a:endCxn id="7" idx="1"/>
          </p:cNvCxnSpPr>
          <p:nvPr/>
        </p:nvCxnSpPr>
        <p:spPr>
          <a:xfrm rot="5400000" flipH="1">
            <a:off x="1693177" y="2195121"/>
            <a:ext cx="5503177" cy="3302465"/>
          </a:xfrm>
          <a:prstGeom prst="bentConnector4">
            <a:avLst>
              <a:gd name="adj1" fmla="val -2630"/>
              <a:gd name="adj2" fmla="val 1752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94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다른 페이지 연결선 3">
            <a:extLst>
              <a:ext uri="{FF2B5EF4-FFF2-40B4-BE49-F238E27FC236}">
                <a16:creationId xmlns:a16="http://schemas.microsoft.com/office/drawing/2014/main" id="{54429194-C117-876B-3D70-9245BE3E79E0}"/>
              </a:ext>
            </a:extLst>
          </p:cNvPr>
          <p:cNvSpPr/>
          <p:nvPr/>
        </p:nvSpPr>
        <p:spPr>
          <a:xfrm>
            <a:off x="5508770" y="92280"/>
            <a:ext cx="1174459" cy="61239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2</a:t>
            </a:r>
            <a:endParaRPr lang="ko-KR" altLang="en-US" dirty="0"/>
          </a:p>
        </p:txBody>
      </p:sp>
      <p:sp>
        <p:nvSpPr>
          <p:cNvPr id="5" name="순서도: 종속 처리 4">
            <a:extLst>
              <a:ext uri="{FF2B5EF4-FFF2-40B4-BE49-F238E27FC236}">
                <a16:creationId xmlns:a16="http://schemas.microsoft.com/office/drawing/2014/main" id="{1F7461B2-B58D-EC12-B51F-CCE9E1AD87F4}"/>
              </a:ext>
            </a:extLst>
          </p:cNvPr>
          <p:cNvSpPr/>
          <p:nvPr/>
        </p:nvSpPr>
        <p:spPr>
          <a:xfrm>
            <a:off x="3772249" y="989901"/>
            <a:ext cx="4647501" cy="54528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exitX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exitY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순서도: 준비 5">
            <a:extLst>
              <a:ext uri="{FF2B5EF4-FFF2-40B4-BE49-F238E27FC236}">
                <a16:creationId xmlns:a16="http://schemas.microsoft.com/office/drawing/2014/main" id="{DA60EF13-571F-3A6B-E76A-5F0262431130}"/>
              </a:ext>
            </a:extLst>
          </p:cNvPr>
          <p:cNvSpPr/>
          <p:nvPr/>
        </p:nvSpPr>
        <p:spPr>
          <a:xfrm>
            <a:off x="3428300" y="1820411"/>
            <a:ext cx="5335398" cy="612396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exitX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exitY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]&amp;&amp;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isTrap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exitX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exitY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F14FBE6-6AC5-2634-5E0E-836485DD7FA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704676"/>
            <a:ext cx="0" cy="285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81AC453-7943-3C33-1581-318A0A021535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095999" y="1535186"/>
            <a:ext cx="1" cy="285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A64F594F-3A49-445C-5FAB-DA0A0A8971B5}"/>
              </a:ext>
            </a:extLst>
          </p:cNvPr>
          <p:cNvCxnSpPr>
            <a:stCxn id="6" idx="1"/>
            <a:endCxn id="5" idx="1"/>
          </p:cNvCxnSpPr>
          <p:nvPr/>
        </p:nvCxnSpPr>
        <p:spPr>
          <a:xfrm rot="10800000" flipH="1">
            <a:off x="3428299" y="1262545"/>
            <a:ext cx="343949" cy="864065"/>
          </a:xfrm>
          <a:prstGeom prst="bentConnector3">
            <a:avLst>
              <a:gd name="adj1" fmla="val -66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종속 처리 12">
            <a:extLst>
              <a:ext uri="{FF2B5EF4-FFF2-40B4-BE49-F238E27FC236}">
                <a16:creationId xmlns:a16="http://schemas.microsoft.com/office/drawing/2014/main" id="{7F40CC4C-D223-4868-B123-443AEEDBF38D}"/>
              </a:ext>
            </a:extLst>
          </p:cNvPr>
          <p:cNvSpPr/>
          <p:nvPr/>
        </p:nvSpPr>
        <p:spPr>
          <a:xfrm>
            <a:off x="2014755" y="2816604"/>
            <a:ext cx="8162488" cy="61239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initBlock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exitX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exitY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BLOCK_EXIT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exitX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exitY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RES_FLOOR_EXIT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658FEC5-D227-39CF-37E5-D4F5CAE9E95E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6095999" y="2432807"/>
            <a:ext cx="0" cy="38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종속 처리 15">
            <a:extLst>
              <a:ext uri="{FF2B5EF4-FFF2-40B4-BE49-F238E27FC236}">
                <a16:creationId xmlns:a16="http://schemas.microsoft.com/office/drawing/2014/main" id="{C3F52722-6D6F-65C8-9871-6C307907B590}"/>
              </a:ext>
            </a:extLst>
          </p:cNvPr>
          <p:cNvSpPr/>
          <p:nvPr/>
        </p:nvSpPr>
        <p:spPr>
          <a:xfrm>
            <a:off x="4839048" y="3863131"/>
            <a:ext cx="2513901" cy="61239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decorateMap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3D81190-D205-09C8-2570-A316784650A9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6095999" y="3429000"/>
            <a:ext cx="0" cy="43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73AB22-E812-EF3F-4690-4C3145FFE9F7}"/>
              </a:ext>
            </a:extLst>
          </p:cNvPr>
          <p:cNvSpPr txBox="1"/>
          <p:nvPr/>
        </p:nvSpPr>
        <p:spPr>
          <a:xfrm>
            <a:off x="2908181" y="1535186"/>
            <a:ext cx="69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666A22-4D8E-875E-79A6-68AF9F49E1B5}"/>
              </a:ext>
            </a:extLst>
          </p:cNvPr>
          <p:cNvSpPr txBox="1"/>
          <p:nvPr/>
        </p:nvSpPr>
        <p:spPr>
          <a:xfrm>
            <a:off x="5508770" y="2414873"/>
            <a:ext cx="69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734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356</Words>
  <Application>Microsoft Office PowerPoint</Application>
  <PresentationFormat>와이드스크린</PresentationFormat>
  <Paragraphs>53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18</cp:revision>
  <dcterms:created xsi:type="dcterms:W3CDTF">2022-05-15T18:02:12Z</dcterms:created>
  <dcterms:modified xsi:type="dcterms:W3CDTF">2022-05-15T18:15:36Z</dcterms:modified>
</cp:coreProperties>
</file>