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66E3-E84B-02EF-E916-DEFA84194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21924E-A8F1-AA87-CCDE-7D3E79C3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5DA3-7D3C-FD5B-FE67-9D09337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E3A-863C-45F3-B38D-1C28B580A74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B8741-C25A-EC13-38FB-7F72BB12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97D5B-24AA-1E9F-D728-626455EF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7D78-F317-4AB4-974F-26BEF93D8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1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725FF-3652-5057-8CAD-171AA0D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4635BB-F495-D0A1-6F87-BE75894EA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23137-EAF0-10A1-69DD-58C7254A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E3A-863C-45F3-B38D-1C28B580A74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4F138-026C-BEF3-CFB7-4B068D63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95040-D23F-D2BF-6311-6D8F9E0B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7D78-F317-4AB4-974F-26BEF93D8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6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FCBE7-6645-4440-B0C8-48E28871C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B58644-168B-6AE5-1355-02E964A7C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F264A-7763-EF63-60DE-7E803BCE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E3A-863C-45F3-B38D-1C28B580A74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25F36-9DB6-4BC1-B61B-98C0448D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2ECE5-A40B-22ED-4982-106ADB13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7D78-F317-4AB4-974F-26BEF93D8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8E378-4204-DF1B-6065-B3D608E0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EE397-2D81-A471-55FD-46B386B5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DECBC-E982-81B3-C43A-4FDBC7F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E3A-863C-45F3-B38D-1C28B580A74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B1973-2108-E9E7-4087-48A394C9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ABAEE-FE06-84AE-3556-87C4D46F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7D78-F317-4AB4-974F-26BEF93D8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3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C2001-2B13-9986-6D74-10595FEA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9C0D0-AB5F-F7D1-095A-FC54C3DF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390EB-D30B-193D-2408-833F50E0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E3A-863C-45F3-B38D-1C28B580A74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E6239-518C-3070-1577-6A120881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02910-60FD-EA77-B9B2-C5D7EF2F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7D78-F317-4AB4-974F-26BEF93D8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0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F0B10-88D9-0A21-E23A-60A51EA7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20A81-863D-E990-36E4-BDA59DF89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B3CFF-6404-8936-F699-717E04D2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C3FE4E-1FDC-D499-DC26-9359F1B8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E3A-863C-45F3-B38D-1C28B580A74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4F90B-9751-2896-E7CA-10531718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B9464-3D8D-5528-3723-917AC01E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7D78-F317-4AB4-974F-26BEF93D8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55730-603A-F79D-C9BC-5C9A8215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F2ECF-45B5-9906-F808-9668693B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090769-489B-1554-F309-744802579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BA9C8E-70A5-9399-EE82-1353B1E4B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1CE668-7618-11B8-8761-FFB17E7BA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C4C8F7-F288-CDE3-71E6-A0FF21EF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E3A-863C-45F3-B38D-1C28B580A74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BD774F-3189-EB6F-B31D-C069616C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347405-35F6-7A78-9765-FFAF267F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7D78-F317-4AB4-974F-26BEF93D8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228C7-431C-8A87-79CD-0288C9CD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E0385E-9FA9-5B55-F2B0-14B203E0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E3A-863C-45F3-B38D-1C28B580A74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D1B7D8-996E-9A99-B2E4-9886D5F3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41FC1-A148-F0EA-1280-35DC55A7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7D78-F317-4AB4-974F-26BEF93D8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CC0DE7-DA59-601A-C276-31CF313F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E3A-863C-45F3-B38D-1C28B580A74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887DE6-AB00-DB34-671B-50012FAA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57104B-CAAC-E5E7-D4CD-2E823132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7D78-F317-4AB4-974F-26BEF93D8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9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49F06-DE75-233C-E91D-377CD9B7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2ED6A-0AD7-2E78-057F-79A97A70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EB5CAF-3D19-C941-1422-DE8F3D228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1D222-1026-C1AA-6B58-DBA43D1D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E3A-863C-45F3-B38D-1C28B580A74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C202E-02A9-C61C-BCD6-050D8A0F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8A53C-7926-7368-27DD-C92EEF11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7D78-F317-4AB4-974F-26BEF93D8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0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32E2C-90F3-8C49-124A-7D36478C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F131BB-CF2F-CF30-F8E5-DFA1D8CA2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57651-2C1F-59F2-FC73-3E3366E8B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5091E-49DD-F8EC-DEFC-5992AA30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6E3A-863C-45F3-B38D-1C28B580A74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C08CD-CD11-BDB5-2AE8-528377CA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6C8B1-6904-C630-07EA-8A41EFFA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7D78-F317-4AB4-974F-26BEF93D8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5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4176D2-A9EB-6659-C2C6-BB5F4A73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5F7C6-1681-D777-3C32-7926944A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756BF-A30B-EC85-1911-733D412EB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A6E3A-863C-45F3-B38D-1C28B580A74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23B62-40FD-5536-9909-846B032DD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3777E-DB13-A5A0-6125-C9D96614C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97D78-F317-4AB4-974F-26BEF93D8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26D0A3-AB2A-5379-E16F-8A39337AA0E7}"/>
              </a:ext>
            </a:extLst>
          </p:cNvPr>
          <p:cNvSpPr/>
          <p:nvPr/>
        </p:nvSpPr>
        <p:spPr>
          <a:xfrm>
            <a:off x="4267200" y="125835"/>
            <a:ext cx="3657600" cy="32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initScore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92A3E4-5FFF-9DFB-1E08-FB9EF0D669B5}"/>
              </a:ext>
            </a:extLst>
          </p:cNvPr>
          <p:cNvSpPr/>
          <p:nvPr/>
        </p:nvSpPr>
        <p:spPr>
          <a:xfrm>
            <a:off x="3885501" y="1300294"/>
            <a:ext cx="4420998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65079C-7775-79B8-2DB8-3011449FC0A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53005"/>
            <a:ext cx="0" cy="84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9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2022-05-14T09:19:31Z</dcterms:created>
  <dcterms:modified xsi:type="dcterms:W3CDTF">2022-05-14T09:19:55Z</dcterms:modified>
</cp:coreProperties>
</file>