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A0323-ADA3-295B-DA14-32589C46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92EE1-01D6-206F-074E-3A251595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35727-BBAA-5C45-6ABC-DCD4F040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3F2C0-461B-D7EC-DB33-8FC9843E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6C80E-623F-6D91-F9AD-61A8225B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0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B017E-F1D4-BA64-B4EE-5F6B7CBD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A22E92-7A0E-1639-1953-4AB7EE199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373AE-BCC7-4D17-9221-747A3AA6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4E7A-E18F-5F7B-368B-EC2FB6C1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CB9FA-7E9C-8B8F-DAE2-8E1620C1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8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308E5E-20D2-965F-D125-2E648C1A8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45E3F-B904-40D0-33C5-965B0448E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5F688-7C23-0971-35D9-97D017BF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45862-896F-8C39-4D55-5C2B01E0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EDE9B-210D-D254-E0B3-0042B592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02BD9-E421-91C2-7636-82FDA17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EDFB7-F174-4D48-A36B-DC31D3261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47261-6582-5DD9-EBF3-2F596FA7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FCF7E-4808-19EE-888E-476A53D3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482D2-C8AE-CB1C-8EB7-20750F6B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40CE8-3C2F-0CEA-C9B5-97285C97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51EB5A-ED02-C9F3-EA2A-EDB97CE1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4C0B8-C7F1-FE6E-3F95-032CAADD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A0ABC-4D3B-EE61-FF8D-8BD65BF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02EA0-1D5B-FB82-D19A-0A3DA8AE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8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A039E-C77B-7CB0-83E2-3C195A66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99712-C09B-B4D9-0C85-4B8AF1EEF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9720B-A77C-6046-06AE-7CFCDD85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62B37-25F9-1D72-6F07-83260C72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95A93-1E98-436D-3555-B8646CD9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512403-D5B4-6F58-65FB-FB9DADB0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B375D-0836-2D45-EF4D-FB080947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27E26-36DC-1049-DA92-3B11EA3D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886DF-6184-AB5D-9508-994805F8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FCDF5-881B-0950-1DC2-52CD7DB2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B8FE24-7BBD-1CB4-D555-853088329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4BF735-68B3-8D06-A249-489EDDC8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301E4A-CE67-3AB8-C1D0-942ED984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1CB401-55D0-333B-3AD8-BD38DB3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0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B196-8E19-4835-10EF-C0E9BB08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DB6332-264D-4129-720F-1498D8C6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051E72-7CE4-197B-59FB-41C87C5E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A282EB-7530-5331-49E7-5ADBE9BF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5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F7E5E-30E6-13E3-794F-6D9B990C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CED0EB-3D22-3128-5050-0F5E5CBA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0AECF-388E-928E-D5B8-EDEF12DF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E4764-B3A5-4E03-10B2-A8421B73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B7741-13AE-4E24-FC8E-F56FF780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B198F-5D8A-A0E9-0D5C-D93512685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D3F52-BCCB-714C-5CE1-8278557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05B6C-2AE1-BB60-771C-6E59B037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91DF3-BD14-761B-6CD6-CA90DCC2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7CC13-BF9E-FE71-302E-C48A19D9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7CB332-19F1-54AE-1CB9-473A91F5F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48219-336C-7863-D34F-389C22680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7BBA8-41C9-C086-4D59-894EE374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E6D90-9014-A6C4-A301-43678368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3A636-F447-97EB-26A1-5005F963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764830-2A32-B0C4-0FCC-1A722A58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5C873-88E9-02B8-0FDD-83987305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B0291-27B1-3329-5913-4DCD98295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30EC-E1CB-47C5-B7BF-524C847CBBB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9303A-3567-03E7-9F78-500B932B7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85F8B-9167-6F59-4BC6-F85A71FA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8BFD-9D00-4DF7-96E2-184FA11AB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9B9A21-9955-4D4E-51A7-DF73784EB5C1}"/>
              </a:ext>
            </a:extLst>
          </p:cNvPr>
          <p:cNvSpPr/>
          <p:nvPr/>
        </p:nvSpPr>
        <p:spPr>
          <a:xfrm>
            <a:off x="2299981" y="209725"/>
            <a:ext cx="7592037" cy="478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22500-C05E-55AA-8406-AFD33D4D01D6}"/>
              </a:ext>
            </a:extLst>
          </p:cNvPr>
          <p:cNvSpPr/>
          <p:nvPr/>
        </p:nvSpPr>
        <p:spPr>
          <a:xfrm>
            <a:off x="3424105" y="964734"/>
            <a:ext cx="5343787" cy="220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posBuffer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BD03E590-E774-7168-B0AC-60963D24D1B9}"/>
              </a:ext>
            </a:extLst>
          </p:cNvPr>
          <p:cNvSpPr/>
          <p:nvPr/>
        </p:nvSpPr>
        <p:spPr>
          <a:xfrm>
            <a:off x="3424106" y="3429000"/>
            <a:ext cx="5343787" cy="4781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5ACB63E9-86BA-3DF7-9CA2-2F1C5066BA70}"/>
              </a:ext>
            </a:extLst>
          </p:cNvPr>
          <p:cNvSpPr/>
          <p:nvPr/>
        </p:nvSpPr>
        <p:spPr>
          <a:xfrm>
            <a:off x="3487721" y="4781724"/>
            <a:ext cx="5216554" cy="4781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updateAnimationOfSprite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B9DF79-134C-C3D2-041D-208C80EDA075}"/>
              </a:ext>
            </a:extLst>
          </p:cNvPr>
          <p:cNvSpPr/>
          <p:nvPr/>
        </p:nvSpPr>
        <p:spPr>
          <a:xfrm>
            <a:off x="4980262" y="4165134"/>
            <a:ext cx="2231472" cy="28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CA727C-9608-F7CF-AD67-DF5DAD88ED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687898"/>
            <a:ext cx="1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3F65A7-5D37-E356-DE0B-0F5D4AE53E4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3171039"/>
            <a:ext cx="1" cy="25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8A5F03-4FB9-3BA7-EF12-BE1F40454C6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8" y="3907173"/>
            <a:ext cx="2" cy="25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1D2C32-7A50-E007-C976-3B2794805CBF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5998" y="4450359"/>
            <a:ext cx="0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2022-05-14T09:25:43Z</dcterms:created>
  <dcterms:modified xsi:type="dcterms:W3CDTF">2022-05-14T09:26:50Z</dcterms:modified>
</cp:coreProperties>
</file>