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51B15-353A-14E4-E063-0D87ACFA2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D092E8-CE26-AF86-2454-54EFD0DDE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4354A-D1C4-1238-13B3-FE4421C74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FA73-04AE-4155-86C5-C5BC980CFCD4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8FF84-E822-70C9-7FF8-6C8931CC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32D92-AFBC-E81B-C1F2-90491820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1E185-B037-4339-B94F-3D572DEC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9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64C09-1C3E-FE6C-7308-303CB04D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6E6FAD-4A0B-FBB4-35AD-11A9DA843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993DE-8C9C-6AE9-9C94-141A83F1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FA73-04AE-4155-86C5-C5BC980CFCD4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B39756-9C6B-DFFE-D5CD-F9514B538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4D9C59-3C55-EA32-D670-84A36A68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1E185-B037-4339-B94F-3D572DEC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26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6A74A3-FCDD-50A6-45AB-575494DAE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757517-F0CD-1B5B-0B5C-691E34CDB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4EBBC-200B-6073-1032-E7ED5CE1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FA73-04AE-4155-86C5-C5BC980CFCD4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E83EE-9CEE-0D20-1B76-7A8EA3B16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B74BA-38A2-7508-4D20-309EBF7D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1E185-B037-4339-B94F-3D572DEC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63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C097B-4FCF-ED6D-6F8C-8993167B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26892-CFD7-BDE9-67AE-1B3377391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D36B2-44B6-AFDA-C3F4-7EA44E9E1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FA73-04AE-4155-86C5-C5BC980CFCD4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C4F7A0-9484-562D-0B3E-EC255F13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0070E9-F840-F722-B8A5-C82560FB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1E185-B037-4339-B94F-3D572DEC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34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D47C0-DF27-8915-2CC0-AA610D48A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94B436-DC0C-C7A4-9B11-E027B568C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5BFD2-9AC3-CAF5-346C-C07A32C4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FA73-04AE-4155-86C5-C5BC980CFCD4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D5A59-3A06-60CB-9829-D9D17121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FFCEA2-FBB0-9BD9-989C-086FF654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1E185-B037-4339-B94F-3D572DEC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23EDE-6A33-F567-EB7E-F7EA6DD1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0BB37A-29E2-BE56-FCE7-22FC27B0E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D2228B-C1BF-9FB5-8EDC-63C679E04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34F519-BB8F-9953-103E-B3838634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FA73-04AE-4155-86C5-C5BC980CFCD4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727F49-13BA-7D40-8EDC-9A22B9AC0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41F40B-B7AD-8089-902F-AF60CE93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1E185-B037-4339-B94F-3D572DEC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98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EB97-2ABA-2828-2D9F-16324A09F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9F14AC-1825-59DE-BE02-C87D92B7B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C83C81-67C9-F9D7-1013-4593CE41B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372464-0A47-A948-234B-F7BC05577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89DD51-56CC-AAB1-D234-85FE264F2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66A2C6-ADD5-715A-5512-49249D294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FA73-04AE-4155-86C5-C5BC980CFCD4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9D4945-83B7-ACC6-4BB0-9F74F8254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224369-F09D-6928-48A6-262D6222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1E185-B037-4339-B94F-3D572DEC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7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EF209-A267-0EF5-8C4D-B6C26075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0086DE-D86C-5E97-35A9-DB597DA10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FA73-04AE-4155-86C5-C5BC980CFCD4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5E7B64-D074-B091-8CE1-28A4CE48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1630F0-49AD-76A0-844A-568969CA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1E185-B037-4339-B94F-3D572DEC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3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96DA20-2B1C-8A5E-AAEB-FA827D22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FA73-04AE-4155-86C5-C5BC980CFCD4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DD723E-968B-76D4-6B16-C2BAF8E8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FA7AF9-32D2-95B1-8F69-D778856A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1E185-B037-4339-B94F-3D572DEC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00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FA7B2-B180-BC41-2C57-27B5A581B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DDC03-845D-758A-7525-B7E4AABD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FE99FE-6C3F-1794-CDEE-E0775007D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652E79-C2A5-F58C-44A7-0643C539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FA73-04AE-4155-86C5-C5BC980CFCD4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0575AF-8AFB-EA0D-C8A6-B5D32BD5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D959C9-7C7D-53BE-B0D0-AAC193C5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1E185-B037-4339-B94F-3D572DEC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92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14E8C-0735-8E4E-15AA-21E2EDB03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1A4B79-B0E4-4322-4877-56503BB53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A99CAF-AA8C-A10A-D696-4F6F3BC01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F3A63-33A8-379A-2651-7B04D0C1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FA73-04AE-4155-86C5-C5BC980CFCD4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A870F3-D291-4484-D711-86075BB3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CE1D4D-F499-9DCF-49D1-ABE024B3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1E185-B037-4339-B94F-3D572DEC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77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7CE1F1-0FF5-4B18-2DEC-9DC5868F7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81AC82-E0B9-A5F0-A529-37F8F0677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CB940-9AE0-174E-B194-E262D100C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2FA73-04AE-4155-86C5-C5BC980CFCD4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D4600-5E4E-65BA-8A45-7A0305D44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3CEFA1-20B8-C2FD-8BED-F04E47DF5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1E185-B037-4339-B94F-3D572DEC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17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0877827-70A4-61C0-245E-0CCB128709A3}"/>
              </a:ext>
            </a:extLst>
          </p:cNvPr>
          <p:cNvSpPr/>
          <p:nvPr/>
        </p:nvSpPr>
        <p:spPr>
          <a:xfrm>
            <a:off x="609600" y="109057"/>
            <a:ext cx="10972800" cy="377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initTexture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Texture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SDL_Texture*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AD03C4-0929-6FEB-0344-E426B79162B6}"/>
              </a:ext>
            </a:extLst>
          </p:cNvPr>
          <p:cNvSpPr/>
          <p:nvPr/>
        </p:nvSpPr>
        <p:spPr>
          <a:xfrm>
            <a:off x="2832683" y="1090569"/>
            <a:ext cx="6526634" cy="169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Texture()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crops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SDL_Rect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56B34B2-677B-F221-8BC8-3FCB319FED2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486562"/>
            <a:ext cx="0" cy="60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040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3</cp:revision>
  <dcterms:created xsi:type="dcterms:W3CDTF">2022-05-14T08:57:32Z</dcterms:created>
  <dcterms:modified xsi:type="dcterms:W3CDTF">2022-05-14T08:58:10Z</dcterms:modified>
</cp:coreProperties>
</file>