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AEE62-8B60-36B6-80A9-282FC835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FCD69B-E826-3905-FC85-D1F6B422E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364DA-21A2-510A-018B-3C60EC96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25F4-8D67-4036-9915-E624DB03617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2C807-B6B9-2462-FC13-B46C0163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DCE2F-0559-5DC2-F4DF-790AB60A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911-2DA7-4F36-98AB-B5AC8289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E0FE2-78A0-A715-3E34-37F94A0F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358CC7-E36B-C9D7-AA9D-30EFEC6E9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1DE4-5450-1F09-49E9-7FBF0F42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25F4-8D67-4036-9915-E624DB03617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3873D-32D9-E046-8CFD-477F1AF2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9BE12-A634-0011-6D8D-568C3BD0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911-2DA7-4F36-98AB-B5AC8289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6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0DD4B0-24DA-361A-A28A-702EFB2E5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BBDD1-009F-DF29-5010-A896D5B81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00FD2-D21F-CBBC-18FA-3E6C89B8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25F4-8D67-4036-9915-E624DB03617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6D6DD-9665-902C-1F11-15C69C7F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73DE6-B697-ED2C-1585-DF9D11D7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911-2DA7-4F36-98AB-B5AC8289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FB10F-F053-84DB-32D3-6EDBAAA5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D5807-98D2-0B24-6A14-6B75BD27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D379B-E857-18C2-3C97-629E582F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25F4-8D67-4036-9915-E624DB03617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1566B-4643-0869-4571-11C13B8D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842EA-E1C3-3478-4429-3878DEDD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911-2DA7-4F36-98AB-B5AC8289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4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21BC1-9AE7-BF69-F2C7-19C983A6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A4591-6550-8C31-B1FF-DAC04099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22696-AE78-5247-6E43-EF8A8DAD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25F4-8D67-4036-9915-E624DB03617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4136F-ABF3-D328-A8BD-CA0CF39D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0EB68-0F94-A643-7C48-0B72D593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911-2DA7-4F36-98AB-B5AC8289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04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C03F6-16F9-C63F-057D-233FD59E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408D1-9458-531D-AC1E-63FB89105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B031E3-E7E3-918D-151C-7A10561A5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D23BE-EAFF-92D5-F608-023217CE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25F4-8D67-4036-9915-E624DB03617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EEEA98-B825-45BA-B414-5E51C66F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8E8CCC-90F0-A6F6-483C-589302F4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911-2DA7-4F36-98AB-B5AC8289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4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511FA-2CDB-EF1B-8010-1C718078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A28718-E6BC-C7CC-0FDB-30BB810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1DFE3D-C740-751E-70CE-D6C3D93A5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D26A93-4016-FB00-A81A-BB28CE508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47FB46-2832-FB5D-7146-56EDE54A5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586AC8-9825-49D5-FD3A-CBEFF0CB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25F4-8D67-4036-9915-E624DB03617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FDC9E3-BE0A-7E63-5686-A21ED523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C506AD-3CAD-B34D-F421-F6EA4A9E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911-2DA7-4F36-98AB-B5AC8289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3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74525-D3CF-6618-0571-4E69C177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BB0C10-89B9-8356-9768-E69144A7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25F4-8D67-4036-9915-E624DB03617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85955E-0F71-418E-A30B-0DE68DA8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120F92-A515-FCE8-CFE6-54F5B29A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911-2DA7-4F36-98AB-B5AC8289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7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0FA1F0-D6BD-AA31-F1D4-21A77BC8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25F4-8D67-4036-9915-E624DB03617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068C09-D24E-08C5-CB11-92B9B423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9F0897-04A6-4AE3-5648-09EAEAEE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911-2DA7-4F36-98AB-B5AC8289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2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8D75-69EA-7C5F-F932-EB7BDEA3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0D74F-370F-5744-B5EF-AA4398B65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92F4E6-0C4D-DE18-0979-600700C75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12C0F-37C6-4E40-EEA2-83958EBA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25F4-8D67-4036-9915-E624DB03617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25D441-EEEF-E78E-DD5A-37DB6139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CE1BB-02FA-6EEB-8BA1-E87AFF9C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911-2DA7-4F36-98AB-B5AC8289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2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FCE96-DE38-4D02-E86B-6EA2A826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3708F6-6D30-E297-D9A4-1266E2509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64DB65-86DC-795D-6D8E-2B7DE89A4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635018-11FB-0A93-272F-DDE37A78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25F4-8D67-4036-9915-E624DB03617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4EAC6-F1A1-B200-75B9-C1C9AAD2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0E1EF-998A-A966-3206-AFA4B33E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911-2DA7-4F36-98AB-B5AC8289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5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B86FB7-22A1-431A-5E91-1A58F2C5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894F03-520A-08D6-8930-EC8986663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D7627-1B4B-E2F1-35C5-74B1523E0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25F4-8D67-4036-9915-E624DB03617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D30BC-E110-AEB3-AE70-A8D0BFD0E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5C85F-B734-3C4B-4BEF-C30796364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6911-2DA7-4F36-98AB-B5AC8289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3E53025-DEFA-C255-B38B-E92E395380A5}"/>
              </a:ext>
            </a:extLst>
          </p:cNvPr>
          <p:cNvSpPr/>
          <p:nvPr/>
        </p:nvSpPr>
        <p:spPr>
          <a:xfrm>
            <a:off x="4170726" y="109057"/>
            <a:ext cx="3850547" cy="369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FCF55F-7536-618D-6C9F-E29F2600CEFA}"/>
              </a:ext>
            </a:extLst>
          </p:cNvPr>
          <p:cNvSpPr/>
          <p:nvPr/>
        </p:nvSpPr>
        <p:spPr>
          <a:xfrm>
            <a:off x="4481118" y="939569"/>
            <a:ext cx="3229761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DC743F1-0500-0D4F-6482-16DB7B6523A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478173"/>
            <a:ext cx="1" cy="46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7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2022-05-15T17:02:00Z</dcterms:created>
  <dcterms:modified xsi:type="dcterms:W3CDTF">2022-05-15T17:02:23Z</dcterms:modified>
</cp:coreProperties>
</file>