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3D7A8-6043-3C8F-495C-1EE0AA1CA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D47936-427D-B5F1-A1A3-31FE0A5A3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CC9BB7-AA4D-160E-1DD7-0C530A510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8F28-1D9B-4608-A50D-50094A70C659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28E9D7-27DA-C57D-F8E9-094E0C90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71C2C-5C7B-A06E-D896-EDDEA9DB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96FD-2961-453B-8BF3-6C89F1E0D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24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97595-0D35-2F3F-A8A2-20855CAF4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289BBD-E119-FF81-5C1E-1C73CFDD5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612D6-855C-8114-5E45-41866569A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8F28-1D9B-4608-A50D-50094A70C659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CFDEF-4F17-C7C5-ACC1-14A440691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E62780-1916-0CF1-5012-49133E10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96FD-2961-453B-8BF3-6C89F1E0D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35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8D693C-6365-0B4B-B4CC-A1DFB4AE9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17C616-BFE4-5AFE-97EE-2C77AFE2D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E048E-0EB4-D176-15E3-ECC766F3C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8F28-1D9B-4608-A50D-50094A70C659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DE5AC-6504-78AD-50F8-5AB4808B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837E1-53B2-94EB-1883-5746376D2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96FD-2961-453B-8BF3-6C89F1E0D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96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C53AB-65E1-EF45-F966-90670051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A7B02-7D76-2A72-235B-095AF8272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94866-8923-044B-B13C-7CAFCEBB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8F28-1D9B-4608-A50D-50094A70C659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D2497-4E3E-B5BF-E4DF-16237005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A6464-80BE-CF68-AB2F-FD528440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96FD-2961-453B-8BF3-6C89F1E0D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55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913C0-C247-9892-D0A6-EC282D5CB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C26B06-47A1-8B51-FC20-3DADB5DF3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C4474-C288-0447-5157-FD850934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8F28-1D9B-4608-A50D-50094A70C659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15EBF-9DDA-1033-8E05-A3CFDF59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25D61-3E49-F8A5-6270-ECA822A6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96FD-2961-453B-8BF3-6C89F1E0D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63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5645C-5D6C-B58A-2EC5-0F7E8B9F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D795A2-7B84-6F48-90C5-E036092B5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9247D7-8B38-14BB-4D63-527944572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F828B8-7B8D-39B6-8F28-70CDF3C1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8F28-1D9B-4608-A50D-50094A70C659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0BD12B-63F5-9B5B-49CF-4D9E2E2F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60B56E-3ADE-1799-0C3D-D7CAF714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96FD-2961-453B-8BF3-6C89F1E0D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76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2A1D8-1CF4-0097-4635-A12335A0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4ED045-298F-0895-772D-250A2059A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192E1F-6C0F-1988-39B8-7423DB1A7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C30399-6535-C8E3-9B99-27F5F60C9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1CC198-0E1B-AE54-F4C4-0C9C90F2B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D93BCF-4311-39F2-6953-E903BC571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8F28-1D9B-4608-A50D-50094A70C659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9CDE91-9909-9DEE-BBA2-294AD2945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46E122-B0F9-6473-8AC9-CF2B8A76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96FD-2961-453B-8BF3-6C89F1E0D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85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BB33A-76F2-389F-B47B-56D852A1B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CC2B99-0E5A-B9BF-97C7-9C48CC8F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8F28-1D9B-4608-A50D-50094A70C659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34B0C3-42F4-7CD1-3139-18FCB677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AF36CA-A927-2CAB-C7BC-4C9307C6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96FD-2961-453B-8BF3-6C89F1E0D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67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4DF8E3-D573-7C5A-65F9-209496A8D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8F28-1D9B-4608-A50D-50094A70C659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B5DC2B-39D7-3911-CFFA-D5CE6D39B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79AA7B-8F99-C2C5-B382-9D4A640E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96FD-2961-453B-8BF3-6C89F1E0D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961EE-B951-CF9B-7382-93BC7E98A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62715E-B0B5-BC43-2CFA-63EFCFCCB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C9FFCB-AFF1-1E9D-44F6-9542013AA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B0E771-12DF-2BC8-6F89-65503C5A4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8F28-1D9B-4608-A50D-50094A70C659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7814AD-DE13-AC8D-B048-8C87F18A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6CB902-CCD6-4150-D92C-1158972E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96FD-2961-453B-8BF3-6C89F1E0D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26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9B4B7-90C5-8FC5-4BB9-899E7D2FC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875742-1A07-6674-671B-95135A392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B80A6F-389C-8E89-0E2D-54BEEEF1D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3C6A43-8808-F102-8671-A4C2E2C4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88F28-1D9B-4608-A50D-50094A70C659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0A8BB9-14DB-8D28-96C3-3FCBD2FE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FB35AA-DA1C-A0F5-36AC-EB121D6C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A96FD-2961-453B-8BF3-6C89F1E0D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483C19-014E-CE8C-E83A-5460ADDC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D024E-E78F-3943-BCE2-924203E5E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58005A-8037-CFD5-6193-C7B64274A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88F28-1D9B-4608-A50D-50094A70C659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9F0DC7-6054-840B-DE0C-89F25F8CA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7A165-8604-E743-4181-F182D127A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A96FD-2961-453B-8BF3-6C89F1E0D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79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775F813-F4D1-403A-F19C-73FAB9554232}"/>
              </a:ext>
            </a:extLst>
          </p:cNvPr>
          <p:cNvSpPr/>
          <p:nvPr/>
        </p:nvSpPr>
        <p:spPr>
          <a:xfrm>
            <a:off x="5220748" y="184558"/>
            <a:ext cx="1750503" cy="343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isWin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91881F2C-3B97-BE3D-6173-2BAF9E80E968}"/>
              </a:ext>
            </a:extLst>
          </p:cNvPr>
          <p:cNvSpPr/>
          <p:nvPr/>
        </p:nvSpPr>
        <p:spPr>
          <a:xfrm>
            <a:off x="3717721" y="872457"/>
            <a:ext cx="4756558" cy="4697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playersCount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945891-D407-01F4-4E54-5D6C15CDA634}"/>
              </a:ext>
            </a:extLst>
          </p:cNvPr>
          <p:cNvSpPr/>
          <p:nvPr/>
        </p:nvSpPr>
        <p:spPr>
          <a:xfrm>
            <a:off x="1300293" y="935373"/>
            <a:ext cx="1753299" cy="34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A04DAA2-6AD0-ECAC-DC2F-0ECE0C666B7E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>
            <a:off x="3053592" y="1107348"/>
            <a:ext cx="664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BC57B3-A984-D8A3-5659-A9AB19EC43F5}"/>
              </a:ext>
            </a:extLst>
          </p:cNvPr>
          <p:cNvSpPr/>
          <p:nvPr/>
        </p:nvSpPr>
        <p:spPr>
          <a:xfrm>
            <a:off x="3293377" y="1795244"/>
            <a:ext cx="5605244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GAME_WIN_NUM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74DEF2-BD8F-D272-B07F-CC0C53698C1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28506"/>
            <a:ext cx="0" cy="343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A836C94-CE9A-C0DA-956E-2AB81E8F2209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6095999" y="1342239"/>
            <a:ext cx="1" cy="45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9">
            <a:extLst>
              <a:ext uri="{FF2B5EF4-FFF2-40B4-BE49-F238E27FC236}">
                <a16:creationId xmlns:a16="http://schemas.microsoft.com/office/drawing/2014/main" id="{8D45A984-EFAB-3340-7C23-1053378E69F3}"/>
              </a:ext>
            </a:extLst>
          </p:cNvPr>
          <p:cNvSpPr txBox="1"/>
          <p:nvPr/>
        </p:nvSpPr>
        <p:spPr>
          <a:xfrm>
            <a:off x="3173833" y="750707"/>
            <a:ext cx="65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12" name="TextBox 19">
            <a:extLst>
              <a:ext uri="{FF2B5EF4-FFF2-40B4-BE49-F238E27FC236}">
                <a16:creationId xmlns:a16="http://schemas.microsoft.com/office/drawing/2014/main" id="{8D45A984-EFAB-3340-7C23-1053378E69F3}"/>
              </a:ext>
            </a:extLst>
          </p:cNvPr>
          <p:cNvSpPr txBox="1"/>
          <p:nvPr/>
        </p:nvSpPr>
        <p:spPr>
          <a:xfrm>
            <a:off x="5491991" y="1384185"/>
            <a:ext cx="75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90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3</cp:revision>
  <dcterms:created xsi:type="dcterms:W3CDTF">2022-05-14T06:29:52Z</dcterms:created>
  <dcterms:modified xsi:type="dcterms:W3CDTF">2022-05-14T06:32:59Z</dcterms:modified>
</cp:coreProperties>
</file>