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D439E-1CF3-F68D-C166-B415D229E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9DDF2-668B-CC50-9149-B69EC2B7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B76C-D0D0-7FB7-755A-5C32978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C416-C6F0-7BE1-BCC8-402C2AD3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D138B-301A-6F44-A8C2-B646CC23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1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3D0F1-0CF8-17A4-636F-E0D51F14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D447F-5607-7AC9-0A41-02187933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EA1F0-5A19-A680-AFE3-5BD805A2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0E784-D905-0280-2B56-0203A156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0CCE-D973-50F6-59EF-CF97668D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E411C8-9140-7EDC-4124-EEE725E3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6FB638-88CD-056D-026C-8E583484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EFE1D-386C-ACA6-4E67-F3BC41EE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D0B7D-F251-E5D5-EECC-08B6B5A3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FDC9-054A-4A47-9B07-8C77361C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CDF3D-5498-FAD7-7667-D0DC0C24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D0487-232C-EB97-6436-AA3848A1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DDC9C-A8E8-6CCC-CDDC-99C59E71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C50CD-2224-AB87-CE27-26D085FA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55786-DBFE-5C75-D7FF-FFF94B24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22F7-283C-B89F-CD56-316871D5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6E9FB-5032-A27B-E119-D4291090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A354D-B7EF-62BB-9AD6-11B85110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AE40A-87ED-70FD-8F53-EF921348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03E9D-6537-6264-7800-2184354B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A609-6DA2-5BB6-DEC9-63C449E0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4A64D-E042-EA45-E2B3-2FD6FDD14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8A232-5C7B-3756-8393-DEEB59A2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9295A-F145-408C-B0B7-D18B430D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7E9FF-2C11-7E0A-E70A-A39D1002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09015-8129-B986-2CAC-0235B98F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5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86B20-ADB3-AA64-417B-C5450A9D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441D2-EB74-0149-47DB-D421BAD0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E6A5E-149C-2329-13A2-FED6678A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60A856-F3BD-E9DE-1F2A-C3221AE8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99B2C-2DF2-5693-E96E-D54F51A2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619FE3-1F3E-5844-109F-F8FFA65F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44079-C6DB-4A24-AA45-31528103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ED4962-EE26-CD7A-C6FC-1385EAA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7B635-0294-330F-3446-A7E04A3B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22325-E496-2948-A630-75AAD016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9421A-5E12-9365-8D12-4A2AD21D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D2C8B-1EA8-B253-F094-3A71F0EF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7AA40-55A9-AC79-934B-AA0D698B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66E336-FC60-4ABD-3C1E-E51C3B4C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EDABF-3628-A42E-8CEA-D5D55EE9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1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3BB99-1383-099B-A535-93F3E77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01514-A64E-DD0E-8C58-836370AD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02131-7D83-C615-DF11-F2C5463C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5F0FA-5364-B08F-E26D-224D12ED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21513-1E81-B906-133E-40831172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1DECF-1A73-0B4F-C123-5235DB70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F78FB-AC6B-BE03-80C1-8BDBA121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BEB41-F124-18DA-4F70-E30236ECB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B2C0-FDC6-9F1C-1F9E-91F45621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13963-5FE4-9B32-F60E-5A5BFE7D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3F127-8EBE-9B0F-915D-8A2A54AA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3F40F-47F2-0C29-0E63-B1044414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E13A6B-BC10-AD49-9A14-576D9242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7BB32-D827-42FF-A6CE-F0FA9377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B7B09-747E-5D2B-0CA4-F86835F3D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9A2A-CE52-4E81-9CB6-3114EB4050C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A5B21-A0F5-37C8-AE1F-45E692DA5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8ACE-56B4-54DD-64AD-28EBBE29B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13B4-0991-4DBE-8B69-F1F4BEC4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DE5974-DE88-628E-12CA-C841956119A1}"/>
              </a:ext>
            </a:extLst>
          </p:cNvPr>
          <p:cNvSpPr/>
          <p:nvPr/>
        </p:nvSpPr>
        <p:spPr>
          <a:xfrm>
            <a:off x="2950128" y="109057"/>
            <a:ext cx="629174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Uint16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3FDC62-8B77-F544-7ED2-DFF584CE4441}"/>
              </a:ext>
            </a:extLst>
          </p:cNvPr>
          <p:cNvSpPr/>
          <p:nvPr/>
        </p:nvSpPr>
        <p:spPr>
          <a:xfrm>
            <a:off x="4812484" y="696286"/>
            <a:ext cx="25670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serverIp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24C58E5-781B-2C68-F344-A6B497E2290F}"/>
              </a:ext>
            </a:extLst>
          </p:cNvPr>
          <p:cNvSpPr/>
          <p:nvPr/>
        </p:nvSpPr>
        <p:spPr>
          <a:xfrm>
            <a:off x="3042406" y="1266738"/>
            <a:ext cx="6107186" cy="8137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SDLNet_ResolveHost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serverIp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72A4F7-2B27-7FCF-1A10-D7AA52D1CCF7}"/>
              </a:ext>
            </a:extLst>
          </p:cNvPr>
          <p:cNvSpPr/>
          <p:nvPr/>
        </p:nvSpPr>
        <p:spPr>
          <a:xfrm>
            <a:off x="167780" y="979414"/>
            <a:ext cx="2499919" cy="138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joinGame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ResolveHost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SDLNet_GetError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224637-1274-A4B8-2229-F152751EC5D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53674"/>
            <a:ext cx="0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8B8142-F022-67FE-3F01-488366CA351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989901"/>
            <a:ext cx="1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EBA79E-791A-C9E4-58C8-8D54E70A3BCA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667699" y="1673604"/>
            <a:ext cx="374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8B6E1F-E94E-8065-E65A-FCAE7FE77739}"/>
              </a:ext>
            </a:extLst>
          </p:cNvPr>
          <p:cNvSpPr/>
          <p:nvPr/>
        </p:nvSpPr>
        <p:spPr>
          <a:xfrm>
            <a:off x="4581786" y="2580664"/>
            <a:ext cx="3028426" cy="42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SDL_Color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38CD9A10-A1BE-D910-4841-16C0EB24DFA5}"/>
              </a:ext>
            </a:extLst>
          </p:cNvPr>
          <p:cNvSpPr/>
          <p:nvPr/>
        </p:nvSpPr>
        <p:spPr>
          <a:xfrm>
            <a:off x="2916571" y="3274853"/>
            <a:ext cx="6358855" cy="14680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"Connecting.."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"Connecting..."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),};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3019D-8C5F-C29C-E5C5-EEB81EF1D424}"/>
              </a:ext>
            </a:extLst>
          </p:cNvPr>
          <p:cNvSpPr/>
          <p:nvPr/>
        </p:nvSpPr>
        <p:spPr>
          <a:xfrm>
            <a:off x="4493700" y="5011372"/>
            <a:ext cx="3204595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39B558-1BF9-D15D-5301-0A544FC8F5E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095999" y="2080471"/>
            <a:ext cx="0" cy="50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F4665-A809-9AB4-5C6A-159F9B3968B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095999" y="3006406"/>
            <a:ext cx="0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AD15AF-A700-49AC-523E-4057E30906D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095998" y="4742925"/>
            <a:ext cx="1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8E0F9C8-D167-31C7-FE9E-0E518B3D3E66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16200000" flipH="1">
            <a:off x="2786892" y="998641"/>
            <a:ext cx="425742" cy="3164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다른 페이지 연결선 32">
            <a:extLst>
              <a:ext uri="{FF2B5EF4-FFF2-40B4-BE49-F238E27FC236}">
                <a16:creationId xmlns:a16="http://schemas.microsoft.com/office/drawing/2014/main" id="{98E3CE7B-E24C-4FF7-215D-51984A9B4D12}"/>
              </a:ext>
            </a:extLst>
          </p:cNvPr>
          <p:cNvSpPr/>
          <p:nvPr/>
        </p:nvSpPr>
        <p:spPr>
          <a:xfrm>
            <a:off x="5394121" y="6210997"/>
            <a:ext cx="1409351" cy="4026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0B248D-AE95-45D0-20D3-8CC726889112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>
            <a:off x="6095998" y="5917383"/>
            <a:ext cx="2799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F51663A1-332F-9066-FF1F-9888BA4DC1F8}"/>
              </a:ext>
            </a:extLst>
          </p:cNvPr>
          <p:cNvSpPr/>
          <p:nvPr/>
        </p:nvSpPr>
        <p:spPr>
          <a:xfrm>
            <a:off x="5441658" y="83890"/>
            <a:ext cx="1308683" cy="4697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A887A430-DF80-10E8-47C1-3D339238D16E}"/>
              </a:ext>
            </a:extLst>
          </p:cNvPr>
          <p:cNvSpPr/>
          <p:nvPr/>
        </p:nvSpPr>
        <p:spPr>
          <a:xfrm>
            <a:off x="4258811" y="906011"/>
            <a:ext cx="3674378" cy="3439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4929D399-B3A2-7B8B-86FE-824350FD8D90}"/>
              </a:ext>
            </a:extLst>
          </p:cNvPr>
          <p:cNvSpPr/>
          <p:nvPr/>
        </p:nvSpPr>
        <p:spPr>
          <a:xfrm>
            <a:off x="4258811" y="1518406"/>
            <a:ext cx="3674378" cy="3439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66348B2E-5066-05C9-658F-985E3E5A13EB}"/>
              </a:ext>
            </a:extLst>
          </p:cNvPr>
          <p:cNvSpPr/>
          <p:nvPr/>
        </p:nvSpPr>
        <p:spPr>
          <a:xfrm>
            <a:off x="2899794" y="2097245"/>
            <a:ext cx="6392412" cy="13149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SDL_QUIT ||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SDL_KEYDOWN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keysym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SDLK_ESCAPE)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3E29D6-E35E-B8BD-2831-8F59B7E34E32}"/>
              </a:ext>
            </a:extLst>
          </p:cNvPr>
          <p:cNvSpPr/>
          <p:nvPr/>
        </p:nvSpPr>
        <p:spPr>
          <a:xfrm>
            <a:off x="838900" y="2536618"/>
            <a:ext cx="1686187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1516B8-2DA5-0B86-FBBC-97DE126DD66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53673"/>
            <a:ext cx="0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2B8629-44A0-1F35-ABCC-96F82E205C1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49959"/>
            <a:ext cx="0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AF7662-A098-42FD-FFF5-B30290F1F3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862354"/>
            <a:ext cx="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8621DA-B4DC-316A-DBF4-4006FC15B4A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2525087" y="2754732"/>
            <a:ext cx="3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6C6C131-4736-5467-F668-F2D4FFB098C4}"/>
              </a:ext>
            </a:extLst>
          </p:cNvPr>
          <p:cNvCxnSpPr>
            <a:stCxn id="8" idx="0"/>
            <a:endCxn id="6" idx="1"/>
          </p:cNvCxnSpPr>
          <p:nvPr/>
        </p:nvCxnSpPr>
        <p:spPr>
          <a:xfrm rot="5400000" flipH="1" flipV="1">
            <a:off x="2547283" y="825091"/>
            <a:ext cx="846238" cy="2576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B857187-E691-401D-BBEA-0A9903CB2321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5400000" flipH="1">
            <a:off x="4316486" y="1632706"/>
            <a:ext cx="1721839" cy="1837189"/>
          </a:xfrm>
          <a:prstGeom prst="bentConnector4">
            <a:avLst>
              <a:gd name="adj1" fmla="val -13277"/>
              <a:gd name="adj2" fmla="val 296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E460FBC-FFE5-D8AF-943E-6107B72ED1D6}"/>
              </a:ext>
            </a:extLst>
          </p:cNvPr>
          <p:cNvCxnSpPr>
            <a:cxnSpLocks/>
            <a:stCxn id="6" idx="3"/>
            <a:endCxn id="29" idx="3"/>
          </p:cNvCxnSpPr>
          <p:nvPr/>
        </p:nvCxnSpPr>
        <p:spPr>
          <a:xfrm flipH="1">
            <a:off x="6962861" y="1690380"/>
            <a:ext cx="970328" cy="2514601"/>
          </a:xfrm>
          <a:prstGeom prst="bentConnector3">
            <a:avLst>
              <a:gd name="adj1" fmla="val -157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ADA8D1EA-9B7E-FF82-57EE-BE7675198454}"/>
              </a:ext>
            </a:extLst>
          </p:cNvPr>
          <p:cNvSpPr/>
          <p:nvPr/>
        </p:nvSpPr>
        <p:spPr>
          <a:xfrm>
            <a:off x="5229137" y="3951214"/>
            <a:ext cx="1733724" cy="5075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F8D75C-30D3-2BC5-510C-D56D25CEB58E}"/>
              </a:ext>
            </a:extLst>
          </p:cNvPr>
          <p:cNvSpPr/>
          <p:nvPr/>
        </p:nvSpPr>
        <p:spPr>
          <a:xfrm>
            <a:off x="2970402" y="3982149"/>
            <a:ext cx="1048624" cy="3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0F08F3D-2376-F4F0-8A2F-C5D293D365E6}"/>
              </a:ext>
            </a:extLst>
          </p:cNvPr>
          <p:cNvCxnSpPr>
            <a:cxnSpLocks/>
            <a:stCxn id="29" idx="1"/>
            <a:endCxn id="33" idx="3"/>
          </p:cNvCxnSpPr>
          <p:nvPr/>
        </p:nvCxnSpPr>
        <p:spPr>
          <a:xfrm flipH="1" flipV="1">
            <a:off x="4019026" y="4181387"/>
            <a:ext cx="1210111" cy="2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48DB4A-FED7-873C-6CFF-93C295B4102A}"/>
              </a:ext>
            </a:extLst>
          </p:cNvPr>
          <p:cNvSpPr/>
          <p:nvPr/>
        </p:nvSpPr>
        <p:spPr>
          <a:xfrm>
            <a:off x="3205992" y="4678962"/>
            <a:ext cx="5780014" cy="36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SDLNet_TCP_Open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serverIp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6AAB89-9B3D-7BC1-E2EE-04192AF3937E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6095999" y="4458747"/>
            <a:ext cx="0" cy="22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12CE0BCF-14AC-0BC2-54FF-F75EC4C9B50A}"/>
              </a:ext>
            </a:extLst>
          </p:cNvPr>
          <p:cNvSpPr/>
          <p:nvPr/>
        </p:nvSpPr>
        <p:spPr>
          <a:xfrm>
            <a:off x="4367867" y="5245217"/>
            <a:ext cx="3456264" cy="725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E0CF34D-114D-3573-EED7-9FB40D13C609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6095999" y="5045975"/>
            <a:ext cx="0" cy="1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ABE0A6-9388-8169-D990-C007A225524A}"/>
              </a:ext>
            </a:extLst>
          </p:cNvPr>
          <p:cNvSpPr/>
          <p:nvPr/>
        </p:nvSpPr>
        <p:spPr>
          <a:xfrm>
            <a:off x="757806" y="5166572"/>
            <a:ext cx="2273416" cy="88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"connect: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SDL_GetError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62BAFD-B646-3270-393D-87013678A24F}"/>
              </a:ext>
            </a:extLst>
          </p:cNvPr>
          <p:cNvCxnSpPr>
            <a:stCxn id="43" idx="1"/>
            <a:endCxn id="47" idx="3"/>
          </p:cNvCxnSpPr>
          <p:nvPr/>
        </p:nvCxnSpPr>
        <p:spPr>
          <a:xfrm flipH="1">
            <a:off x="3031222" y="5608041"/>
            <a:ext cx="133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종속 처리 56">
            <a:extLst>
              <a:ext uri="{FF2B5EF4-FFF2-40B4-BE49-F238E27FC236}">
                <a16:creationId xmlns:a16="http://schemas.microsoft.com/office/drawing/2014/main" id="{96282227-3BEE-6CBF-9ABD-7F400E186E22}"/>
              </a:ext>
            </a:extLst>
          </p:cNvPr>
          <p:cNvSpPr/>
          <p:nvPr/>
        </p:nvSpPr>
        <p:spPr>
          <a:xfrm>
            <a:off x="9552263" y="3780812"/>
            <a:ext cx="2810311" cy="272956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8F7AB76-0462-C625-564B-D9960C47C38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824131" y="5608041"/>
            <a:ext cx="1728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9BFF003-6653-C765-332E-51EECDA520D8}"/>
              </a:ext>
            </a:extLst>
          </p:cNvPr>
          <p:cNvCxnSpPr>
            <a:stCxn id="57" idx="0"/>
            <a:endCxn id="5" idx="3"/>
          </p:cNvCxnSpPr>
          <p:nvPr/>
        </p:nvCxnSpPr>
        <p:spPr>
          <a:xfrm rot="16200000" flipV="1">
            <a:off x="8093891" y="917284"/>
            <a:ext cx="2702827" cy="3024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830981-D730-BB02-D895-4489EA92E77D}"/>
              </a:ext>
            </a:extLst>
          </p:cNvPr>
          <p:cNvSpPr txBox="1"/>
          <p:nvPr/>
        </p:nvSpPr>
        <p:spPr>
          <a:xfrm>
            <a:off x="5441658" y="1770075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81FC3F-17FF-45D3-4A1F-8E8BFA19E889}"/>
              </a:ext>
            </a:extLst>
          </p:cNvPr>
          <p:cNvSpPr txBox="1"/>
          <p:nvPr/>
        </p:nvSpPr>
        <p:spPr>
          <a:xfrm>
            <a:off x="3399639" y="686058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6D4864-5FC3-D922-3100-25B0E43AB1C2}"/>
              </a:ext>
            </a:extLst>
          </p:cNvPr>
          <p:cNvSpPr txBox="1"/>
          <p:nvPr/>
        </p:nvSpPr>
        <p:spPr>
          <a:xfrm>
            <a:off x="5512966" y="1193592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E3997F-CA53-7AA1-C0CC-32A550EA47C1}"/>
              </a:ext>
            </a:extLst>
          </p:cNvPr>
          <p:cNvSpPr txBox="1"/>
          <p:nvPr/>
        </p:nvSpPr>
        <p:spPr>
          <a:xfrm>
            <a:off x="8002398" y="1329919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9AC231-EB4F-8BA2-68B2-65C9E42835C8}"/>
              </a:ext>
            </a:extLst>
          </p:cNvPr>
          <p:cNvSpPr txBox="1"/>
          <p:nvPr/>
        </p:nvSpPr>
        <p:spPr>
          <a:xfrm>
            <a:off x="2561088" y="2341054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ADC2F5-7F7F-5FCA-9DBB-82F1445AF499}"/>
              </a:ext>
            </a:extLst>
          </p:cNvPr>
          <p:cNvSpPr txBox="1"/>
          <p:nvPr/>
        </p:nvSpPr>
        <p:spPr>
          <a:xfrm>
            <a:off x="5237526" y="3279571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43C18C-E872-7D8A-164A-4F6BF411A7F3}"/>
              </a:ext>
            </a:extLst>
          </p:cNvPr>
          <p:cNvSpPr txBox="1"/>
          <p:nvPr/>
        </p:nvSpPr>
        <p:spPr>
          <a:xfrm>
            <a:off x="5495489" y="4320327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30EE1B-ED8F-E3F9-BC0F-8245929F73DB}"/>
              </a:ext>
            </a:extLst>
          </p:cNvPr>
          <p:cNvSpPr txBox="1"/>
          <p:nvPr/>
        </p:nvSpPr>
        <p:spPr>
          <a:xfrm>
            <a:off x="3031222" y="3669918"/>
            <a:ext cx="755708" cy="36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5" name="순서도: 다른 페이지 연결선 74">
            <a:extLst>
              <a:ext uri="{FF2B5EF4-FFF2-40B4-BE49-F238E27FC236}">
                <a16:creationId xmlns:a16="http://schemas.microsoft.com/office/drawing/2014/main" id="{514C8E91-B30E-32BD-553A-A88EA28E8D44}"/>
              </a:ext>
            </a:extLst>
          </p:cNvPr>
          <p:cNvSpPr/>
          <p:nvPr/>
        </p:nvSpPr>
        <p:spPr>
          <a:xfrm>
            <a:off x="1245766" y="824218"/>
            <a:ext cx="1241571" cy="5201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4E29BD7-D0BA-9A63-0A1D-991DFEC9B9F7}"/>
              </a:ext>
            </a:extLst>
          </p:cNvPr>
          <p:cNvCxnSpPr>
            <a:stCxn id="5" idx="1"/>
            <a:endCxn id="75" idx="3"/>
          </p:cNvCxnSpPr>
          <p:nvPr/>
        </p:nvCxnSpPr>
        <p:spPr>
          <a:xfrm flipH="1">
            <a:off x="2487337" y="1077985"/>
            <a:ext cx="1771474" cy="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26ADB30-5FDE-4F7A-E834-59F3D92FB0FA}"/>
              </a:ext>
            </a:extLst>
          </p:cNvPr>
          <p:cNvCxnSpPr>
            <a:stCxn id="33" idx="1"/>
            <a:endCxn id="75" idx="1"/>
          </p:cNvCxnSpPr>
          <p:nvPr/>
        </p:nvCxnSpPr>
        <p:spPr>
          <a:xfrm rot="10800000">
            <a:off x="1245766" y="1084277"/>
            <a:ext cx="1724636" cy="3097110"/>
          </a:xfrm>
          <a:prstGeom prst="bentConnector3">
            <a:avLst>
              <a:gd name="adj1" fmla="val 15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준비 3">
            <a:extLst>
              <a:ext uri="{FF2B5EF4-FFF2-40B4-BE49-F238E27FC236}">
                <a16:creationId xmlns:a16="http://schemas.microsoft.com/office/drawing/2014/main" id="{53F6A3F7-00DB-F121-DE97-6939BB1564EF}"/>
              </a:ext>
            </a:extLst>
          </p:cNvPr>
          <p:cNvSpPr/>
          <p:nvPr/>
        </p:nvSpPr>
        <p:spPr>
          <a:xfrm>
            <a:off x="4472730" y="897622"/>
            <a:ext cx="3246540" cy="52850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BFC7B6B4-0E31-79D8-738A-F940490B711C}"/>
              </a:ext>
            </a:extLst>
          </p:cNvPr>
          <p:cNvSpPr/>
          <p:nvPr/>
        </p:nvSpPr>
        <p:spPr>
          <a:xfrm>
            <a:off x="5538132" y="92280"/>
            <a:ext cx="1115736" cy="5285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D884C9-33A1-E9E9-5214-08289F4FF9A7}"/>
              </a:ext>
            </a:extLst>
          </p:cNvPr>
          <p:cNvSpPr/>
          <p:nvPr/>
        </p:nvSpPr>
        <p:spPr>
          <a:xfrm>
            <a:off x="3137482" y="998289"/>
            <a:ext cx="620786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FFA9C62F-5645-8CAB-16C3-CECBAD65E177}"/>
              </a:ext>
            </a:extLst>
          </p:cNvPr>
          <p:cNvSpPr/>
          <p:nvPr/>
        </p:nvSpPr>
        <p:spPr>
          <a:xfrm>
            <a:off x="3747781" y="1627465"/>
            <a:ext cx="4696437" cy="3523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54BA95-4682-7303-88EC-148C5B9A5C85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620786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8D25A3-B072-9AB1-D65C-6C0895A4841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426128"/>
            <a:ext cx="0" cy="2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6045976-023D-6A69-BF54-AA19614188B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3137483" y="1166070"/>
            <a:ext cx="610299" cy="637565"/>
          </a:xfrm>
          <a:prstGeom prst="bentConnector3">
            <a:avLst>
              <a:gd name="adj1" fmla="val 13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D75A11-1D9B-728B-613B-D92C1D0033B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758268" y="1161875"/>
            <a:ext cx="714462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B9EF85E9-9A2D-1DD8-8CDD-97BA57070B34}"/>
              </a:ext>
            </a:extLst>
          </p:cNvPr>
          <p:cNvSpPr/>
          <p:nvPr/>
        </p:nvSpPr>
        <p:spPr>
          <a:xfrm>
            <a:off x="5250109" y="2407646"/>
            <a:ext cx="1691780" cy="612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EF5248-A5B7-D692-B7EC-B1B3D46C6963}"/>
              </a:ext>
            </a:extLst>
          </p:cNvPr>
          <p:cNvSpPr/>
          <p:nvPr/>
        </p:nvSpPr>
        <p:spPr>
          <a:xfrm>
            <a:off x="1893814" y="3175233"/>
            <a:ext cx="8404372" cy="138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SDLNet_AllocSocketSet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SDLNet_TCP_AddSocket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SDLNet_TCP_Recv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순서도: 종속 처리 18">
            <a:extLst>
              <a:ext uri="{FF2B5EF4-FFF2-40B4-BE49-F238E27FC236}">
                <a16:creationId xmlns:a16="http://schemas.microsoft.com/office/drawing/2014/main" id="{EFDF19AA-8D50-D378-45AD-2ED4E68411DB}"/>
              </a:ext>
            </a:extLst>
          </p:cNvPr>
          <p:cNvSpPr/>
          <p:nvPr/>
        </p:nvSpPr>
        <p:spPr>
          <a:xfrm>
            <a:off x="1675000" y="4714607"/>
            <a:ext cx="8841997" cy="37750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SDLNet_Read32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AF712E-697B-DD6D-D13F-87E8B1F596F4}"/>
              </a:ext>
            </a:extLst>
          </p:cNvPr>
          <p:cNvSpPr/>
          <p:nvPr/>
        </p:nvSpPr>
        <p:spPr>
          <a:xfrm>
            <a:off x="3703388" y="5247303"/>
            <a:ext cx="478522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순서도: 종속 처리 20">
            <a:extLst>
              <a:ext uri="{FF2B5EF4-FFF2-40B4-BE49-F238E27FC236}">
                <a16:creationId xmlns:a16="http://schemas.microsoft.com/office/drawing/2014/main" id="{AD1D8FEC-935D-1BCB-7DFD-7299702F86EB}"/>
              </a:ext>
            </a:extLst>
          </p:cNvPr>
          <p:cNvSpPr/>
          <p:nvPr/>
        </p:nvSpPr>
        <p:spPr>
          <a:xfrm>
            <a:off x="4713387" y="5712886"/>
            <a:ext cx="2765221" cy="30619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prngSrand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72821E-B226-2CE2-C7B7-5032848277E3}"/>
              </a:ext>
            </a:extLst>
          </p:cNvPr>
          <p:cNvSpPr/>
          <p:nvPr/>
        </p:nvSpPr>
        <p:spPr>
          <a:xfrm>
            <a:off x="3730827" y="6174275"/>
            <a:ext cx="4730340" cy="30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"seed: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순서도: 종속 처리 22">
            <a:extLst>
              <a:ext uri="{FF2B5EF4-FFF2-40B4-BE49-F238E27FC236}">
                <a16:creationId xmlns:a16="http://schemas.microsoft.com/office/drawing/2014/main" id="{C76EB71D-5921-F0F8-031C-BEDC4053598E}"/>
              </a:ext>
            </a:extLst>
          </p:cNvPr>
          <p:cNvSpPr/>
          <p:nvPr/>
        </p:nvSpPr>
        <p:spPr>
          <a:xfrm>
            <a:off x="207100" y="5939375"/>
            <a:ext cx="2219588" cy="7759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setLevel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5B87443-4D0B-BFFF-3201-8CF37C5935AC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6941889" y="1161875"/>
            <a:ext cx="777381" cy="1551970"/>
          </a:xfrm>
          <a:prstGeom prst="bentConnector3">
            <a:avLst>
              <a:gd name="adj1" fmla="val -179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14B2B3-7D7A-4633-9398-1BA04E0FEF9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095999" y="3020043"/>
            <a:ext cx="1" cy="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F9C174-B5CC-E6F7-FC01-285E5A04821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6095999" y="4559417"/>
            <a:ext cx="1" cy="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3CCFF7-EC74-146B-649B-B2D6929A8A9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6095998" y="5092113"/>
            <a:ext cx="1" cy="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E89CC2-032D-C040-B74A-CD38989915E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095998" y="5557696"/>
            <a:ext cx="0" cy="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4621CE-EEA6-BC20-6BF3-CF8BBC1DFF1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6095997" y="6019085"/>
            <a:ext cx="1" cy="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A78F62E-AE1D-5024-3CC9-03FCE706D700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 flipV="1">
            <a:off x="2426688" y="6327374"/>
            <a:ext cx="1304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다른 페이지 연결선 38">
            <a:extLst>
              <a:ext uri="{FF2B5EF4-FFF2-40B4-BE49-F238E27FC236}">
                <a16:creationId xmlns:a16="http://schemas.microsoft.com/office/drawing/2014/main" id="{FED2B4CE-D9D8-B3DB-9F14-7B3FE6CE00BF}"/>
              </a:ext>
            </a:extLst>
          </p:cNvPr>
          <p:cNvSpPr/>
          <p:nvPr/>
        </p:nvSpPr>
        <p:spPr>
          <a:xfrm>
            <a:off x="731236" y="2365686"/>
            <a:ext cx="1171315" cy="67532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4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B055A7-C214-3BC0-ECC0-906401BE5AD9}"/>
              </a:ext>
            </a:extLst>
          </p:cNvPr>
          <p:cNvCxnSpPr>
            <a:stCxn id="17" idx="1"/>
            <a:endCxn id="39" idx="3"/>
          </p:cNvCxnSpPr>
          <p:nvPr/>
        </p:nvCxnSpPr>
        <p:spPr>
          <a:xfrm flipH="1" flipV="1">
            <a:off x="1902551" y="2703349"/>
            <a:ext cx="3347558" cy="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A6233A-3EE3-27F8-1FB7-108C6DF66000}"/>
              </a:ext>
            </a:extLst>
          </p:cNvPr>
          <p:cNvCxnSpPr>
            <a:stCxn id="23" idx="0"/>
            <a:endCxn id="39" idx="2"/>
          </p:cNvCxnSpPr>
          <p:nvPr/>
        </p:nvCxnSpPr>
        <p:spPr>
          <a:xfrm flipV="1">
            <a:off x="1316894" y="3041012"/>
            <a:ext cx="0" cy="28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63CA8E-994A-DD73-7167-82597E4038AF}"/>
              </a:ext>
            </a:extLst>
          </p:cNvPr>
          <p:cNvSpPr txBox="1"/>
          <p:nvPr/>
        </p:nvSpPr>
        <p:spPr>
          <a:xfrm>
            <a:off x="5536036" y="1310671"/>
            <a:ext cx="7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DCF2F-3E06-9C43-51F8-0CDD1F4FCF9F}"/>
              </a:ext>
            </a:extLst>
          </p:cNvPr>
          <p:cNvSpPr txBox="1"/>
          <p:nvPr/>
        </p:nvSpPr>
        <p:spPr>
          <a:xfrm>
            <a:off x="7907235" y="780203"/>
            <a:ext cx="7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2B9482-1AC0-AA97-BA62-36E81337918A}"/>
              </a:ext>
            </a:extLst>
          </p:cNvPr>
          <p:cNvSpPr txBox="1"/>
          <p:nvPr/>
        </p:nvSpPr>
        <p:spPr>
          <a:xfrm>
            <a:off x="3807377" y="2273419"/>
            <a:ext cx="7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ED89B0-6303-4EB1-205A-7BB1B4CE900F}"/>
              </a:ext>
            </a:extLst>
          </p:cNvPr>
          <p:cNvSpPr txBox="1"/>
          <p:nvPr/>
        </p:nvSpPr>
        <p:spPr>
          <a:xfrm>
            <a:off x="5390796" y="2850884"/>
            <a:ext cx="7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EF816C9D-A2E3-FFE0-D659-0F0BD87CEE0A}"/>
              </a:ext>
            </a:extLst>
          </p:cNvPr>
          <p:cNvSpPr/>
          <p:nvPr/>
        </p:nvSpPr>
        <p:spPr>
          <a:xfrm>
            <a:off x="5533938" y="109057"/>
            <a:ext cx="1124124" cy="4949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8F1A5209-22B3-37EE-BD38-C78FA3CB824A}"/>
              </a:ext>
            </a:extLst>
          </p:cNvPr>
          <p:cNvSpPr/>
          <p:nvPr/>
        </p:nvSpPr>
        <p:spPr>
          <a:xfrm>
            <a:off x="4749567" y="1105249"/>
            <a:ext cx="2692866" cy="8053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51118AD-2EBF-DD06-DD5C-E81E4613861E}"/>
              </a:ext>
            </a:extLst>
          </p:cNvPr>
          <p:cNvSpPr/>
          <p:nvPr/>
        </p:nvSpPr>
        <p:spPr>
          <a:xfrm>
            <a:off x="3902279" y="2801924"/>
            <a:ext cx="4387442" cy="627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41EF3C-9D48-B396-D62C-84C3C8143C56}"/>
              </a:ext>
            </a:extLst>
          </p:cNvPr>
          <p:cNvSpPr/>
          <p:nvPr/>
        </p:nvSpPr>
        <p:spPr>
          <a:xfrm>
            <a:off x="973123" y="1191237"/>
            <a:ext cx="2189527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SDLNet_FreeSocketSet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887E4F-CF0D-4D65-0DA2-65B38535B67F}"/>
              </a:ext>
            </a:extLst>
          </p:cNvPr>
          <p:cNvSpPr/>
          <p:nvPr/>
        </p:nvSpPr>
        <p:spPr>
          <a:xfrm>
            <a:off x="4955097" y="2130804"/>
            <a:ext cx="2281805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34A3B5-F221-FA97-8F2C-031A3E33DBD1}"/>
              </a:ext>
            </a:extLst>
          </p:cNvPr>
          <p:cNvSpPr/>
          <p:nvPr/>
        </p:nvSpPr>
        <p:spPr>
          <a:xfrm>
            <a:off x="805344" y="2791437"/>
            <a:ext cx="2357306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FA3185-5EDF-3F08-604A-9247E5899037}"/>
              </a:ext>
            </a:extLst>
          </p:cNvPr>
          <p:cNvSpPr/>
          <p:nvPr/>
        </p:nvSpPr>
        <p:spPr>
          <a:xfrm>
            <a:off x="4539841" y="3814894"/>
            <a:ext cx="3112315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9CDF5-F21D-4E9C-812D-E64CFAE028B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04007"/>
            <a:ext cx="0" cy="5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FC5D52-F851-8C88-C7AF-7040E5FA4251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3162650" y="1507921"/>
            <a:ext cx="1586917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DD0FBA-C93B-6FD4-8880-BCBD4A3E864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1910592"/>
            <a:ext cx="0" cy="22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26E5BC-4A08-12B7-AB62-1F79C85A39A3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6096000" y="2533475"/>
            <a:ext cx="0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5D501B-D724-2F99-FEB9-E1045B6E4A12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 flipV="1">
            <a:off x="3162650" y="3110219"/>
            <a:ext cx="739629" cy="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D34BDD-6852-8968-05E9-62BE0574E3A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095999" y="3429000"/>
            <a:ext cx="1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7E91D3E-B027-98EF-6C92-19C2D34CFDFF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259822" y="636865"/>
            <a:ext cx="503340" cy="2887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8BE5DD5-2B18-E9C0-ABCD-41C45F3571D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2974596" y="2438401"/>
            <a:ext cx="574647" cy="255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986F1E-C210-00AD-6BC2-B81EA324D9A1}"/>
              </a:ext>
            </a:extLst>
          </p:cNvPr>
          <p:cNvSpPr txBox="1"/>
          <p:nvPr/>
        </p:nvSpPr>
        <p:spPr>
          <a:xfrm>
            <a:off x="5437813" y="1785371"/>
            <a:ext cx="81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D86CFD-76B1-75A4-8929-AF093DCBCC04}"/>
              </a:ext>
            </a:extLst>
          </p:cNvPr>
          <p:cNvSpPr txBox="1"/>
          <p:nvPr/>
        </p:nvSpPr>
        <p:spPr>
          <a:xfrm>
            <a:off x="3278347" y="2798667"/>
            <a:ext cx="81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07729B-DE9D-25AC-3336-CD6F1CD051E9}"/>
              </a:ext>
            </a:extLst>
          </p:cNvPr>
          <p:cNvSpPr txBox="1"/>
          <p:nvPr/>
        </p:nvSpPr>
        <p:spPr>
          <a:xfrm>
            <a:off x="3684863" y="1184836"/>
            <a:ext cx="81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DDE343-09D7-9863-B800-4C9DE6E4E97E}"/>
              </a:ext>
            </a:extLst>
          </p:cNvPr>
          <p:cNvSpPr txBox="1"/>
          <p:nvPr/>
        </p:nvSpPr>
        <p:spPr>
          <a:xfrm>
            <a:off x="5325958" y="3423650"/>
            <a:ext cx="81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49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362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27</cp:revision>
  <dcterms:created xsi:type="dcterms:W3CDTF">2022-05-15T16:42:37Z</dcterms:created>
  <dcterms:modified xsi:type="dcterms:W3CDTF">2022-05-15T16:59:57Z</dcterms:modified>
</cp:coreProperties>
</file>