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228E1-7A9C-5E8C-FEAF-7358498F4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F97CEF-2514-8A50-C91C-BF94CB673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F3E5FA-8F5C-B2C8-4BF7-765C828FF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A353-5DB6-4793-B23F-29227D29265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B3E39-C937-88C8-1C11-24B7A0DD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7B97CC-0A61-5D09-65EE-C3E2877F3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C78-FC31-4C66-BE15-3EB9984FD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9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A22C0-EACE-94C0-399A-52C20DB2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AE74A5-6ECC-EEE9-004F-05DB4D24F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8867EF-1302-19A9-042E-70868E92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A353-5DB6-4793-B23F-29227D29265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591B35-210B-C5F2-B761-EE263226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E5E835-5F48-2F58-04B0-3A4DA1DC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C78-FC31-4C66-BE15-3EB9984FD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69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032117-C637-E5A4-9A3F-F46BDF04B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60212B-D4B6-C15F-678D-7F4FF3E51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086748-60E1-49C0-89FC-E13B45609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A353-5DB6-4793-B23F-29227D29265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B9B539-CABE-BB14-E79F-2781A188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D4409-98B7-AD59-5627-D6394E9F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C78-FC31-4C66-BE15-3EB9984FD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665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6E8A3-4C2F-F651-7762-9EFF9686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57314A-EFCD-3C84-1E3B-7218E46B6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23461-9FE7-E644-E021-EEAA3893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A353-5DB6-4793-B23F-29227D29265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52070-7D44-E33D-E3F5-363C1D933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1EC676-CD0A-A66A-87BC-8D307E7A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C78-FC31-4C66-BE15-3EB9984FD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47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5E341-9420-23D3-B17A-65702585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CC0B85-2941-510E-F62A-48F775C75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217659-C07E-EC31-4A41-54F6BE13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A353-5DB6-4793-B23F-29227D29265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746388-6786-4412-17F2-0AE81145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8B72E3-1982-98BE-3221-BDDE7C0D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C78-FC31-4C66-BE15-3EB9984FD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20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EB3DB-FA2F-F6D7-757F-19BB2338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96DB8-17CB-DCF5-FB84-41B8F8073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419576-BFC0-AF0A-9BC2-8FA387519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AE740F-83A5-983D-1A5A-7486F15D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A353-5DB6-4793-B23F-29227D29265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5B67BC-96C1-42CF-A685-E579FA29F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9A1BB0-AEC8-9BE9-FC6D-C1833951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C78-FC31-4C66-BE15-3EB9984FD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8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66A9A-3A8A-EF1C-FD77-2904517C7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00A139-EC13-4227-86E2-716D5669B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0A6785-3F6B-1765-2739-731CB4CA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3F59DA-379A-7771-5B36-DA73EF748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5C36F5-8AC3-6C48-EEAE-4D5763E67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36E568-0308-9AD7-2B3C-403AAA2D3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A353-5DB6-4793-B23F-29227D29265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FC8502-0089-C9FB-AE58-DC3270CC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473629-A556-74EF-2919-72FFC04E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C78-FC31-4C66-BE15-3EB9984FD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89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B2175-F279-7493-8696-DCDD6C02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861986-7DE7-9DB5-51A7-49E61BC2D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A353-5DB6-4793-B23F-29227D29265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5355ED-A8E2-75D9-FDFC-EA9ED1C7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EFDA3F-5460-0467-8741-6902613F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C78-FC31-4C66-BE15-3EB9984FD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95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9EA1C-4A7E-A8A7-3715-244A58F21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A353-5DB6-4793-B23F-29227D29265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857298-CE08-7B87-7BCE-2938347DC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572891-9F5E-7139-F8DF-CBFC403E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C78-FC31-4C66-BE15-3EB9984FD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57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BB92F-9D75-5843-1EDB-A07515141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FA35DB-57E3-9F60-12A3-4B950AE36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A3EC2B-5E0E-383B-0C48-D28698195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49E6D3-5B09-0FD6-4984-70A59F49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A353-5DB6-4793-B23F-29227D29265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B1A3A-0990-0C65-D0E3-4D9D5774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6305B7-2004-B964-F65B-13F6559B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C78-FC31-4C66-BE15-3EB9984FD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30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BB2E3-51D5-A775-5A6B-1BD00F61D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51EAA6-DCD5-7C2A-6657-B67A7CBC86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E3DF37-E173-0712-DAFA-A59FCDFEF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BCD5-F229-D12E-9AEF-5163422BE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A353-5DB6-4793-B23F-29227D29265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88ECC2-243A-CFC5-783C-366D436A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982960-D021-97E0-DC96-B8ADEE48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C78-FC31-4C66-BE15-3EB9984FD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09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D0A679-8F4A-1CA6-285C-B8987528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E6CA3-0B58-0D18-5FD1-0EC480373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FA09F8-6AB6-E077-2860-5FDEBF6D4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7A353-5DB6-4793-B23F-29227D29265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102DBD-1751-5CB4-130B-7BC0AA2BC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FFB1B7-DEFF-9106-404F-044D0829B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89C78-FC31-4C66-BE15-3EB9984FD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29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6F1E940-B358-240E-9C0F-45DEF2D33472}"/>
              </a:ext>
            </a:extLst>
          </p:cNvPr>
          <p:cNvSpPr/>
          <p:nvPr/>
        </p:nvSpPr>
        <p:spPr>
          <a:xfrm>
            <a:off x="3507996" y="83890"/>
            <a:ext cx="5176007" cy="343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launchLocalGame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localPlayerNum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순서도: 종속 처리 4">
            <a:extLst>
              <a:ext uri="{FF2B5EF4-FFF2-40B4-BE49-F238E27FC236}">
                <a16:creationId xmlns:a16="http://schemas.microsoft.com/office/drawing/2014/main" id="{B49A56F1-A398-FF83-420A-CA8C28B76814}"/>
              </a:ext>
            </a:extLst>
          </p:cNvPr>
          <p:cNvSpPr/>
          <p:nvPr/>
        </p:nvSpPr>
        <p:spPr>
          <a:xfrm>
            <a:off x="3126297" y="721453"/>
            <a:ext cx="5939406" cy="58722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startGame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localPlayerNum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7E4C878D-20C2-2EB5-1754-5230A98F6088}"/>
              </a:ext>
            </a:extLst>
          </p:cNvPr>
          <p:cNvSpPr/>
          <p:nvPr/>
        </p:nvSpPr>
        <p:spPr>
          <a:xfrm>
            <a:off x="3088546" y="1535185"/>
            <a:ext cx="6014907" cy="35233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rankListUi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localPlayerNum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순서도: 준비 6">
            <a:extLst>
              <a:ext uri="{FF2B5EF4-FFF2-40B4-BE49-F238E27FC236}">
                <a16:creationId xmlns:a16="http://schemas.microsoft.com/office/drawing/2014/main" id="{53253360-39DE-FB95-C43A-4D374C3FB511}"/>
              </a:ext>
            </a:extLst>
          </p:cNvPr>
          <p:cNvSpPr/>
          <p:nvPr/>
        </p:nvSpPr>
        <p:spPr>
          <a:xfrm>
            <a:off x="4040697" y="2114026"/>
            <a:ext cx="4110605" cy="58723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localPlayerNum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1DC693-790B-5008-E58C-B3750AD4DF8A}"/>
              </a:ext>
            </a:extLst>
          </p:cNvPr>
          <p:cNvSpPr/>
          <p:nvPr/>
        </p:nvSpPr>
        <p:spPr>
          <a:xfrm>
            <a:off x="2895600" y="2239861"/>
            <a:ext cx="612396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sp>
        <p:nvSpPr>
          <p:cNvPr id="9" name="순서도: 종속 처리 8">
            <a:extLst>
              <a:ext uri="{FF2B5EF4-FFF2-40B4-BE49-F238E27FC236}">
                <a16:creationId xmlns:a16="http://schemas.microsoft.com/office/drawing/2014/main" id="{C544942F-8312-7794-ED71-E4DDB8A49FB6}"/>
              </a:ext>
            </a:extLst>
          </p:cNvPr>
          <p:cNvSpPr/>
          <p:nvPr/>
        </p:nvSpPr>
        <p:spPr>
          <a:xfrm>
            <a:off x="3383558" y="3045205"/>
            <a:ext cx="5424882" cy="33555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updateLocalRanklist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  <p:sp>
        <p:nvSpPr>
          <p:cNvPr id="10" name="순서도: 종속 처리 9">
            <a:extLst>
              <a:ext uri="{FF2B5EF4-FFF2-40B4-BE49-F238E27FC236}">
                <a16:creationId xmlns:a16="http://schemas.microsoft.com/office/drawing/2014/main" id="{2F9008AB-150E-2D78-003A-5E0560BC7105}"/>
              </a:ext>
            </a:extLst>
          </p:cNvPr>
          <p:cNvSpPr/>
          <p:nvPr/>
        </p:nvSpPr>
        <p:spPr>
          <a:xfrm>
            <a:off x="2656513" y="3682769"/>
            <a:ext cx="6878973" cy="35233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destroyRanklist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localPlayerNum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ADB1E66-0411-557A-E29A-BEA3A58068E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427838"/>
            <a:ext cx="0" cy="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F269982-097D-61BB-2CF2-7C5B2A2EE0FB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1308682"/>
            <a:ext cx="0" cy="22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3A19F93-F1C2-E6E9-A0F5-F70D11F78703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6000" y="1887523"/>
            <a:ext cx="0" cy="22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26986A3-7439-A7E3-A507-C7E1351120DE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6095999" y="2701256"/>
            <a:ext cx="1" cy="34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1F74357-E17A-884B-41E9-EE14D2F109ED}"/>
              </a:ext>
            </a:extLst>
          </p:cNvPr>
          <p:cNvCxnSpPr>
            <a:stCxn id="9" idx="1"/>
            <a:endCxn id="8" idx="1"/>
          </p:cNvCxnSpPr>
          <p:nvPr/>
        </p:nvCxnSpPr>
        <p:spPr>
          <a:xfrm rot="10800000">
            <a:off x="2895600" y="2407641"/>
            <a:ext cx="487958" cy="805344"/>
          </a:xfrm>
          <a:prstGeom prst="bentConnector3">
            <a:avLst>
              <a:gd name="adj1" fmla="val 1468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BBA770F-93EA-9D03-1889-5EAA7A0198F2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3507996" y="2407641"/>
            <a:ext cx="532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BE3E5DC6-A19F-4133-5CB6-B36D58B9105A}"/>
              </a:ext>
            </a:extLst>
          </p:cNvPr>
          <p:cNvCxnSpPr>
            <a:stCxn id="7" idx="3"/>
            <a:endCxn id="10" idx="3"/>
          </p:cNvCxnSpPr>
          <p:nvPr/>
        </p:nvCxnSpPr>
        <p:spPr>
          <a:xfrm>
            <a:off x="8151302" y="2407641"/>
            <a:ext cx="1384184" cy="1451297"/>
          </a:xfrm>
          <a:prstGeom prst="bentConnector3">
            <a:avLst>
              <a:gd name="adj1" fmla="val 1165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AC42BD7-6C50-A161-C95E-85F215DEA5F5}"/>
              </a:ext>
            </a:extLst>
          </p:cNvPr>
          <p:cNvSpPr txBox="1"/>
          <p:nvPr/>
        </p:nvSpPr>
        <p:spPr>
          <a:xfrm>
            <a:off x="5491989" y="2701256"/>
            <a:ext cx="60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2C0529-BFFC-7BFC-31EB-0A92057D005F}"/>
              </a:ext>
            </a:extLst>
          </p:cNvPr>
          <p:cNvSpPr txBox="1"/>
          <p:nvPr/>
        </p:nvSpPr>
        <p:spPr>
          <a:xfrm>
            <a:off x="8574945" y="2071973"/>
            <a:ext cx="837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8005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3</cp:revision>
  <dcterms:created xsi:type="dcterms:W3CDTF">2022-05-14T08:54:28Z</dcterms:created>
  <dcterms:modified xsi:type="dcterms:W3CDTF">2022-05-14T08:56:20Z</dcterms:modified>
</cp:coreProperties>
</file>