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B9E75-21B2-C22F-7967-E5606DBA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8A7B4-277A-34BD-21F0-80F707A6F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75ED8-28FC-F7A9-39F3-F03D46AF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BC698-B721-9EC0-61DC-9D9B45AC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205E-52A9-89D1-22E8-1FDB5EB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8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CA2B7-DD58-ACCD-6A2C-7DA9BFD7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54D79-1337-0CCF-060C-27F401DB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F4610-E6D4-D5D8-634C-68D0664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A8E20-823A-8288-3EE3-224E9F7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7F3C5-6D64-4ECD-4893-41FAB1E8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09C38-38A7-80F8-E0CA-DF332619F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F8F8A-99DC-D611-108A-EAD21CE7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EBB49-4E18-CC95-02F8-5435ABAA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1C5E-3D99-C91D-89CE-1E977E4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1BF99-0B65-1783-7E3C-1FAEAF13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9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568F-187A-4F13-1A02-ACB75FE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07D9C-A5AD-8EAC-A086-6ABBC703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C649-3A12-EA2A-4D0F-26B8FD68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D4292-E2D1-FCAC-0D50-6F0A2F99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68ED-ADFD-E745-7239-286FC7C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EAF9-1C5D-55C3-9408-4575885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7B230-7BBC-1734-5E03-360E1EE8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C6281-7701-6507-5976-7908CC30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7DC5-9D35-8DCA-EEFC-DFDE2B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30F57-1415-9920-1628-52985494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2315C-6FF5-D4DD-3EB2-6CD5B4C6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7D2A-D491-E6AB-9F10-6D4F5B595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6BE1C-FD67-3095-305A-308A0A9E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2B21B-9EE9-6206-1CBE-D146EED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9F3EE-857C-7411-AFED-4AFB79AB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CCDEB-6F22-93FD-5E29-0F46047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8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228D-A999-92CA-B459-69FEE411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7BB72-A034-17F2-234D-21FFF571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B3FB0-2654-E1DC-944C-4D8E6E9D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8848A4-C41C-9297-FB70-A7D92634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25704A-395A-765B-C16B-7BB74BCA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DDADC4-2562-C27F-89B1-9553B6EC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230B1C-5E56-0B51-5297-359FD9F1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1CF17-130C-9F13-5709-D3376A2B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004A3-08D6-ED5E-F802-EA69CDF3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1FFBF-BFB8-0ED3-40C6-703AF66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CD9D41-63F0-558D-B67D-630D02C7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441E08-4E64-97E7-5B56-10B15193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C9ED99-E30F-9BD1-8D18-42DE8C38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18AEF-A4C7-976F-0C3A-CD82ACA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73651-5474-6147-134B-9ABC7145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D425-5BCF-96CB-09F7-C9EFC4C4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6569-E543-FA2E-7B3E-14A40F6A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39D71-E6A4-7BF0-75F8-EE23377C8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81EF3-B68D-0594-3201-28512E47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C0FB7-7455-7F25-F26E-473C588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20FE3-88E0-FF43-F360-CD7F507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0FEE-DBFE-8ABE-DCD1-013BFC0F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6190C-EEEF-D615-DAFC-A59ABDFB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24FC09-A300-8CC8-AA92-E1899435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7D60B-86BD-1D5C-803F-B46D03DA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A0CF0-C011-59A1-A976-DB4F16A5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0D8D0-5FD9-19C5-84D1-1EE6B8A0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6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C8D5-5A33-8A2E-7D9B-E124C76A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B5F41-DBE8-F3E4-C8FD-A0E8F7DA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B9D0C-A481-7FA6-CA89-4995E90E1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65E8-0393-4689-AF9C-AEE6569F969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B097E-B740-A257-022E-99376FA5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EDC6C-9C08-888B-255F-12792B83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5BCA-6FFF-4CD5-9E35-1F181DE45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7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4F9012-84E0-F6CD-FB74-68E3079E70FC}"/>
              </a:ext>
            </a:extLst>
          </p:cNvPr>
          <p:cNvSpPr/>
          <p:nvPr/>
        </p:nvSpPr>
        <p:spPr>
          <a:xfrm>
            <a:off x="5026404" y="125835"/>
            <a:ext cx="2139192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makeCross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CCB0E4CD-992D-672A-F00F-011E58618EB4}"/>
              </a:ext>
            </a:extLst>
          </p:cNvPr>
          <p:cNvSpPr/>
          <p:nvPr/>
        </p:nvSpPr>
        <p:spPr>
          <a:xfrm>
            <a:off x="4267200" y="683703"/>
            <a:ext cx="3657599" cy="52850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631BC-91FE-50DD-BAF3-D1D14118AD34}"/>
              </a:ext>
            </a:extLst>
          </p:cNvPr>
          <p:cNvSpPr/>
          <p:nvPr/>
        </p:nvSpPr>
        <p:spPr>
          <a:xfrm>
            <a:off x="1979802" y="813732"/>
            <a:ext cx="620785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DC929874-A3BA-1243-26D4-BBB9C2D3525C}"/>
              </a:ext>
            </a:extLst>
          </p:cNvPr>
          <p:cNvSpPr/>
          <p:nvPr/>
        </p:nvSpPr>
        <p:spPr>
          <a:xfrm>
            <a:off x="3428301" y="1384184"/>
            <a:ext cx="5335398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makeSnakeCross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9791C7-131B-7452-439F-2CDE7008FA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11728"/>
            <a:ext cx="0" cy="17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F8777B-D2E9-7B6B-59FF-CCE42A56773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212210"/>
            <a:ext cx="0" cy="1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BC026EB-17CE-D5C5-364F-82C9CCCF1B3D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2290195" y="1082181"/>
            <a:ext cx="1138106" cy="478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09E63A-50E6-48CC-4255-3B4F867D370B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00587" y="947956"/>
            <a:ext cx="1666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931F454C-BA09-7FE8-97ED-773438A6E76D}"/>
              </a:ext>
            </a:extLst>
          </p:cNvPr>
          <p:cNvSpPr/>
          <p:nvPr/>
        </p:nvSpPr>
        <p:spPr>
          <a:xfrm>
            <a:off x="3569514" y="1925273"/>
            <a:ext cx="5052969" cy="4949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134D91-63E8-0057-A534-7913D722871A}"/>
              </a:ext>
            </a:extLst>
          </p:cNvPr>
          <p:cNvCxnSpPr>
            <a:stCxn id="5" idx="3"/>
            <a:endCxn id="16" idx="3"/>
          </p:cNvCxnSpPr>
          <p:nvPr/>
        </p:nvCxnSpPr>
        <p:spPr>
          <a:xfrm>
            <a:off x="7924799" y="947957"/>
            <a:ext cx="697684" cy="1224792"/>
          </a:xfrm>
          <a:prstGeom prst="bentConnector3">
            <a:avLst>
              <a:gd name="adj1" fmla="val 174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39F696-5ECB-2C8B-32D5-AAC84D4EAF36}"/>
              </a:ext>
            </a:extLst>
          </p:cNvPr>
          <p:cNvSpPr/>
          <p:nvPr/>
        </p:nvSpPr>
        <p:spPr>
          <a:xfrm>
            <a:off x="9268433" y="2844912"/>
            <a:ext cx="1138106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A9CECD-AD05-2593-90A3-77809FB60514}"/>
              </a:ext>
            </a:extLst>
          </p:cNvPr>
          <p:cNvSpPr/>
          <p:nvPr/>
        </p:nvSpPr>
        <p:spPr>
          <a:xfrm>
            <a:off x="5202572" y="2608975"/>
            <a:ext cx="1786855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436D3552-193F-EEBD-092A-32DA39D9676B}"/>
              </a:ext>
            </a:extLst>
          </p:cNvPr>
          <p:cNvSpPr/>
          <p:nvPr/>
        </p:nvSpPr>
        <p:spPr>
          <a:xfrm>
            <a:off x="4227350" y="3133285"/>
            <a:ext cx="3737295" cy="700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makeBulletCross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순서도: 종속 처리 22">
            <a:extLst>
              <a:ext uri="{FF2B5EF4-FFF2-40B4-BE49-F238E27FC236}">
                <a16:creationId xmlns:a16="http://schemas.microsoft.com/office/drawing/2014/main" id="{2746E79C-07BD-BF74-533A-DF985762C0A6}"/>
              </a:ext>
            </a:extLst>
          </p:cNvPr>
          <p:cNvSpPr/>
          <p:nvPr/>
        </p:nvSpPr>
        <p:spPr>
          <a:xfrm>
            <a:off x="3163346" y="4022522"/>
            <a:ext cx="5865302" cy="13254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removeAnimationFromLinkList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RENDER_LIST_EFFECT_ID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D21A21-4FC2-2732-8ACF-679A8C194BC0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 flipV="1">
            <a:off x="7964645" y="3113360"/>
            <a:ext cx="1872841" cy="370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302FDF-17DA-365E-8B8D-FCA9EFC31507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6095999" y="2420224"/>
            <a:ext cx="1" cy="18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55B94B7-051A-D96D-D37F-30619B867F5F}"/>
              </a:ext>
            </a:extLst>
          </p:cNvPr>
          <p:cNvCxnSpPr>
            <a:stCxn id="20" idx="0"/>
            <a:endCxn id="16" idx="3"/>
          </p:cNvCxnSpPr>
          <p:nvPr/>
        </p:nvCxnSpPr>
        <p:spPr>
          <a:xfrm rot="16200000" flipV="1">
            <a:off x="8893904" y="1901329"/>
            <a:ext cx="672163" cy="1215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F3BBB3-B22B-6CB4-D742-0EECA510924B}"/>
              </a:ext>
            </a:extLst>
          </p:cNvPr>
          <p:cNvCxnSpPr>
            <a:cxnSpLocks/>
            <a:stCxn id="16" idx="1"/>
            <a:endCxn id="39" idx="3"/>
          </p:cNvCxnSpPr>
          <p:nvPr/>
        </p:nvCxnSpPr>
        <p:spPr>
          <a:xfrm flipH="1">
            <a:off x="2534874" y="2172749"/>
            <a:ext cx="1034640" cy="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3E9F6CE-F65B-FCEA-F634-2C881527E1A2}"/>
              </a:ext>
            </a:extLst>
          </p:cNvPr>
          <p:cNvSpPr/>
          <p:nvPr/>
        </p:nvSpPr>
        <p:spPr>
          <a:xfrm>
            <a:off x="1837188" y="1942050"/>
            <a:ext cx="697686" cy="47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499A054-5B4F-1E3E-DF1E-92146D12754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6095998" y="2944534"/>
            <a:ext cx="2" cy="18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9C910A-9CB4-6230-77DF-9E4DEA20145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6095997" y="3833769"/>
            <a:ext cx="1" cy="18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1DE84AB-319B-FD12-EC43-99142392759A}"/>
              </a:ext>
            </a:extLst>
          </p:cNvPr>
          <p:cNvCxnSpPr>
            <a:stCxn id="23" idx="3"/>
            <a:endCxn id="20" idx="2"/>
          </p:cNvCxnSpPr>
          <p:nvPr/>
        </p:nvCxnSpPr>
        <p:spPr>
          <a:xfrm flipV="1">
            <a:off x="9028648" y="3113360"/>
            <a:ext cx="808838" cy="1571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EB9011E-5C31-FCBE-4623-00B25B06E472}"/>
              </a:ext>
            </a:extLst>
          </p:cNvPr>
          <p:cNvSpPr txBox="1"/>
          <p:nvPr/>
        </p:nvSpPr>
        <p:spPr>
          <a:xfrm>
            <a:off x="5494788" y="1105142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E557D2-0712-42A7-EABB-547F12A2EC06}"/>
              </a:ext>
            </a:extLst>
          </p:cNvPr>
          <p:cNvSpPr txBox="1"/>
          <p:nvPr/>
        </p:nvSpPr>
        <p:spPr>
          <a:xfrm>
            <a:off x="7789876" y="612073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E2B835-E375-ECBC-1B87-8CD0ECAE2E6C}"/>
              </a:ext>
            </a:extLst>
          </p:cNvPr>
          <p:cNvSpPr txBox="1"/>
          <p:nvPr/>
        </p:nvSpPr>
        <p:spPr>
          <a:xfrm>
            <a:off x="2792133" y="1829414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565F1-6982-0B40-FF70-D405F3C32A10}"/>
              </a:ext>
            </a:extLst>
          </p:cNvPr>
          <p:cNvSpPr txBox="1"/>
          <p:nvPr/>
        </p:nvSpPr>
        <p:spPr>
          <a:xfrm>
            <a:off x="5494788" y="2296160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3BB755-4029-E6BC-3EC6-0972B6F9B5C6}"/>
              </a:ext>
            </a:extLst>
          </p:cNvPr>
          <p:cNvSpPr txBox="1"/>
          <p:nvPr/>
        </p:nvSpPr>
        <p:spPr>
          <a:xfrm>
            <a:off x="5494788" y="3680673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831C53-0938-4547-E698-C32EF8B0BEA1}"/>
              </a:ext>
            </a:extLst>
          </p:cNvPr>
          <p:cNvSpPr txBox="1"/>
          <p:nvPr/>
        </p:nvSpPr>
        <p:spPr>
          <a:xfrm>
            <a:off x="8013583" y="3180255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10</cp:revision>
  <dcterms:created xsi:type="dcterms:W3CDTF">2022-05-13T15:01:47Z</dcterms:created>
  <dcterms:modified xsi:type="dcterms:W3CDTF">2022-05-13T15:06:07Z</dcterms:modified>
</cp:coreProperties>
</file>