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00FC-E9AE-6FC6-0A86-ED7EEEAB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8EF04-FF22-C1FC-BFCC-DC58932A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00A9D-5D30-C3D7-7C3C-01F7D284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00E0-D7E3-583F-8681-F53C6713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1AA2-E16B-ED55-8980-796FB734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4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FF397-C75D-6756-C431-637F8E2A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A0C43-512F-26FB-D6DF-3B48D6D9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84B8B-0A45-A39C-9880-765DAF95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5E68F-1060-C9B3-795F-5CF0356B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8397F-8828-DC7D-AAA3-45FD33AA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78529-3000-4EF0-11BC-EF1B0B926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5DDCC-785A-2604-57D7-A26FBD1FB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92E8C-2B8A-A380-DE1D-58020C2E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C723F-22AB-4F37-99A8-A52C34B6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68887-7BCF-5C49-C41E-756E1F07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851BB-E1F2-7CFB-C318-406D136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949A5-FA74-3C70-5417-59E0D457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4065F-572B-F0A6-00BE-3847ED9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FC8BD-79B6-7700-A7C4-983EC1B7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82EA2-1463-5777-26C4-9A7201C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D1B4-CA77-73BD-ACFA-4E525EA2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7DC5B-9267-5AFF-E93D-E9AF0D2E0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0CEB2-962C-61AB-8CFB-4C13DFB4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027AE-96AB-D74B-1E53-C4C2AF6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68E49-4615-B190-5805-4ACA950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5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42222-127B-0D28-7ED9-07C9340A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CBA39-FE1F-D90D-5C10-CC762D352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0C89B-1059-DA95-81CF-2FBF75E4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F70FB-6356-A48B-9F65-472F6874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368BC-5476-2B8B-501D-D8D36AE0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C5D61-70EF-70F3-99C9-6B1EDDFA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CD35-045E-CBB6-DF05-954A1C0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5AE09-580B-EFB6-BB09-78424C41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269EF9-5073-B4DD-0012-17B01C84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89E2CC-E3C3-B3A7-4119-4CFA06D9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D3E40-2BDB-AE7A-080E-5EEC707CD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87DE7-C4ED-F60C-A43C-0E3C67EC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E3AEC-D87F-40AE-8C29-5F78BBBD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05933D-341B-3BA8-E288-59457C4D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5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7C91F-95ED-FA30-083A-C59719C7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7F0BFA-BD0A-6B80-2F64-A27364C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477A94-5836-D412-5443-524FE64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3237B2-4A8B-3CE5-0621-0079A4D4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EEF04-72CF-5E7A-5F06-CD84741B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7C970-2640-5553-B469-3910366F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36252-EF1D-B27B-A583-A7AADFCD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3CDF-0CD1-11D6-B592-A3330D39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18F92-6466-E8D5-7C23-75C5788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9BEB5-6D31-3815-3FE5-9684C34AB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B75F-35D8-D7D2-4122-EC0C6446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FBC8-CB63-BB26-297B-F2AC9600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D3FBE-733B-9DFC-E541-348EEB4F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040C-1D59-4B7F-ED04-7E9259AA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7B2E01-8EB4-E2A8-860B-AA33170A6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5F863-8B47-1640-7AFB-8E2DEBA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69453-9292-6A22-D6F7-80BC35C3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1E45E-0A4C-8F77-5952-4704F78A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40595-A072-E673-976E-217C402F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9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4EBF5-8838-3B91-5BD8-ECD7CE4C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51D90-BCB9-EF76-88DA-BB802014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A26C1-3B17-F813-4F03-11F40623F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E39C-CDD8-447A-8172-D18294FF10D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F9735-3483-385D-F71E-A8209CB10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9F5D3-EA9F-E2D8-375A-5584335D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DF759-817F-4665-9A38-4038B049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9F89C9-89B1-25D0-A233-95ECAA66518E}"/>
              </a:ext>
            </a:extLst>
          </p:cNvPr>
          <p:cNvSpPr/>
          <p:nvPr/>
        </p:nvSpPr>
        <p:spPr>
          <a:xfrm>
            <a:off x="3877112" y="100668"/>
            <a:ext cx="4437776" cy="3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makeSnakeAttack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071C88C4-61D1-03B6-6340-566005E84671}"/>
              </a:ext>
            </a:extLst>
          </p:cNvPr>
          <p:cNvSpPr/>
          <p:nvPr/>
        </p:nvSpPr>
        <p:spPr>
          <a:xfrm>
            <a:off x="2883016" y="679508"/>
            <a:ext cx="6425967" cy="6962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BUFF_FROZEN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D0BC5A-D260-104D-D7A4-01D4E51DD43C}"/>
              </a:ext>
            </a:extLst>
          </p:cNvPr>
          <p:cNvSpPr/>
          <p:nvPr/>
        </p:nvSpPr>
        <p:spPr>
          <a:xfrm>
            <a:off x="713064" y="813732"/>
            <a:ext cx="998289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71807F61-5280-B4F7-63CE-617EF8958B8B}"/>
              </a:ext>
            </a:extLst>
          </p:cNvPr>
          <p:cNvSpPr/>
          <p:nvPr/>
        </p:nvSpPr>
        <p:spPr>
          <a:xfrm>
            <a:off x="3952613" y="1631659"/>
            <a:ext cx="4286773" cy="57883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01FCC25F-18C2-C5E3-4F76-D6E62E00DDDB}"/>
              </a:ext>
            </a:extLst>
          </p:cNvPr>
          <p:cNvSpPr/>
          <p:nvPr/>
        </p:nvSpPr>
        <p:spPr>
          <a:xfrm>
            <a:off x="2996267" y="2575420"/>
            <a:ext cx="6199465" cy="39428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makeSpriteAttack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C969B-9388-EBA9-3DF0-BEE9D1BF0A86}"/>
              </a:ext>
            </a:extLst>
          </p:cNvPr>
          <p:cNvSpPr/>
          <p:nvPr/>
        </p:nvSpPr>
        <p:spPr>
          <a:xfrm>
            <a:off x="8925886" y="1791048"/>
            <a:ext cx="1476462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B5FB3B-C832-5650-B21D-3CA0F520AF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78172"/>
            <a:ext cx="0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3EEB8F-13F4-5A98-5735-40BA3A78164C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1711353" y="1023457"/>
            <a:ext cx="117166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5DC401-24D6-5D00-94BF-D76EB31A35C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75794"/>
            <a:ext cx="0" cy="25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138EDB-B070-52EE-ADE0-AE878DC2305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210498"/>
            <a:ext cx="0" cy="36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9957615-52C4-A2DE-FA50-2F5C3ACD7C6E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9195732" y="2051107"/>
            <a:ext cx="468385" cy="721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992442A-1A3F-21DB-DF04-3AA07F2057E9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8239386" y="1921078"/>
            <a:ext cx="686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52C0E-3248-267C-6C13-E93AE512DB2B}"/>
              </a:ext>
            </a:extLst>
          </p:cNvPr>
          <p:cNvSpPr/>
          <p:nvPr/>
        </p:nvSpPr>
        <p:spPr>
          <a:xfrm>
            <a:off x="950753" y="1711352"/>
            <a:ext cx="838899" cy="41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58E573-8642-CDC0-A368-AFF8E3BA9A1F}"/>
              </a:ext>
            </a:extLst>
          </p:cNvPr>
          <p:cNvCxnSpPr>
            <a:stCxn id="7" idx="1"/>
            <a:endCxn id="26" idx="3"/>
          </p:cNvCxnSpPr>
          <p:nvPr/>
        </p:nvCxnSpPr>
        <p:spPr>
          <a:xfrm flipH="1" flipV="1">
            <a:off x="1789652" y="1921077"/>
            <a:ext cx="216296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1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2022-05-14T06:27:57Z</dcterms:created>
  <dcterms:modified xsi:type="dcterms:W3CDTF">2022-05-14T06:29:35Z</dcterms:modified>
</cp:coreProperties>
</file>