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9386A-CE74-EAB9-BFD1-E9ABA5D1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01EF1B-92E8-4B03-487F-0B3704885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ECBA0-020D-D666-80D2-C6E719C4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B52-525D-47E9-A38D-9959199B10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6678B-27BD-131C-A548-387990F4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169BB-DD21-90B3-AB3F-1B9EF0E5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7D33-844E-4BFD-AE1C-0A3BEAB6C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01372-BA7D-E5EE-CDA5-B48DA18D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BF23DF-700C-4124-5D0E-D2AD7D382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EC9A8-4655-46E7-83ED-C1263C4B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B52-525D-47E9-A38D-9959199B10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A1F7D-E5E8-DFAC-9D57-9D1A6549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6737E-4094-0AD8-4CC9-0A385398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7D33-844E-4BFD-AE1C-0A3BEAB6C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9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0AF767-AC02-BFFF-DCE7-61CE49C87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5039D-5C55-8DB8-0F2C-6DB5667C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8FE99-B3EC-3B75-0E0C-87CEE47F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B52-525D-47E9-A38D-9959199B10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C1D43-179C-8622-E249-72F65113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26886-A863-B63F-0FB7-F50F077C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7D33-844E-4BFD-AE1C-0A3BEAB6C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7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C5D0-E433-54D7-E113-5C1AD98A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EB635-C2C5-52C9-85BC-9EF1F86F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1F297-7E73-9900-45E5-AD4F7FBD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B52-525D-47E9-A38D-9959199B10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2177A-959A-325A-0ACC-819D6F27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99680-9F96-3EB7-56A8-D69C156B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7D33-844E-4BFD-AE1C-0A3BEAB6C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5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F047F-E87B-4E97-C777-00AE3923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F0516-8F83-E78A-3655-EE250CB4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D4B57-634B-6CBD-3868-A59B3C40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B52-525D-47E9-A38D-9959199B10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A7043-82BF-04A4-D4FB-C34C09A5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A9F9A-F062-E694-074E-ADBAE28B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7D33-844E-4BFD-AE1C-0A3BEAB6C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9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A762A-CF58-BC65-878B-66F61715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8FA92-A6AF-D659-A12A-ECDA11F05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A8BEC-2EA1-8DB6-3D44-226D316A5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4E653-69E4-6FB3-9DFD-887E601D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B52-525D-47E9-A38D-9959199B10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52153-117A-A614-B919-BF3F24BE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5BF08-D476-DA12-F69B-9403385F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7D33-844E-4BFD-AE1C-0A3BEAB6C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0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7B9EA-3760-F390-BAE7-24CA2315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21539-9835-37A2-885B-96C530D9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DEC79F-ADE8-F331-C0F3-46D295F81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C5ABDA-42C5-5280-8B6C-29AF5FA86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175DA-E760-FFF8-B34A-AB700D65D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66CBB0-6A4D-B56C-89F1-E0FC10F9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B52-525D-47E9-A38D-9959199B10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BDD6EA-8FE8-B138-C550-C99F8B90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FC0D3D-BBBA-4BBF-F573-B74D5A81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7D33-844E-4BFD-AE1C-0A3BEAB6C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9E3E4-8F86-6180-0C17-D7858243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364951-6524-3DCD-32FC-3373DC5E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B52-525D-47E9-A38D-9959199B10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FB8CDB-7041-D5CD-FD50-4521DA54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6C828A-8040-920E-27E3-D2C5E7B3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7D33-844E-4BFD-AE1C-0A3BEAB6C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960F81-EFBA-AF1B-D761-CF42CE1D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B52-525D-47E9-A38D-9959199B10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111035-89A2-C62D-DDC4-F6735717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33C588-D550-595C-BDD3-8DC7E60E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7D33-844E-4BFD-AE1C-0A3BEAB6C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6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65CDC-8FD5-DFCC-D22F-7AFF8BF0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2200-341C-A8D2-D477-8FBB4A95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92AD8-53F7-1495-4BFA-8861C07B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6E0E0-E470-CF6E-D922-A8F69B02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B52-525D-47E9-A38D-9959199B10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CC7C5-86EB-0842-4103-B18AD96A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B7B45-8F5D-D49D-08CC-5CF2DC13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7D33-844E-4BFD-AE1C-0A3BEAB6C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BA034-8EB5-71F8-C1D0-14E0547E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8574C-075F-7498-0010-CE0E26277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68BCB7-3A6C-74C9-1F42-5771680D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1780F-D1B7-DF55-E320-86D442B1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B52-525D-47E9-A38D-9959199B10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13AAB-9244-4D30-C21C-82A50265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4BA87-A47A-0FCB-30FD-FF62A331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7D33-844E-4BFD-AE1C-0A3BEAB6C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7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581473-A8B7-8C68-6EC5-A87D7786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C80F0-B28B-8FB8-703F-1199C11B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CB565-AE8F-7F34-2651-F73916F8E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DB52-525D-47E9-A38D-9959199B10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86C6E-4EB3-376A-8388-B48F5C58A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11B78-D3E3-75C3-1DFD-F5FE0A859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57D33-844E-4BFD-AE1C-0A3BEAB6C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7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D893764-4D9C-3869-981A-4D6D523C1566}"/>
              </a:ext>
            </a:extLst>
          </p:cNvPr>
          <p:cNvSpPr/>
          <p:nvPr/>
        </p:nvSpPr>
        <p:spPr>
          <a:xfrm>
            <a:off x="3956807" y="117447"/>
            <a:ext cx="4278386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makeSnakeCross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A83738C2-2C2E-5738-E166-E2031A9504BB}"/>
              </a:ext>
            </a:extLst>
          </p:cNvPr>
          <p:cNvSpPr/>
          <p:nvPr/>
        </p:nvSpPr>
        <p:spPr>
          <a:xfrm>
            <a:off x="3185020" y="645953"/>
            <a:ext cx="5821959" cy="4362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B6E810-0B29-61E8-9C42-B8D9B04AD89E}"/>
              </a:ext>
            </a:extLst>
          </p:cNvPr>
          <p:cNvSpPr/>
          <p:nvPr/>
        </p:nvSpPr>
        <p:spPr>
          <a:xfrm>
            <a:off x="583557" y="696284"/>
            <a:ext cx="1761688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6E729058-2D71-41D6-C12B-DA5F4FE6D186}"/>
              </a:ext>
            </a:extLst>
          </p:cNvPr>
          <p:cNvSpPr/>
          <p:nvPr/>
        </p:nvSpPr>
        <p:spPr>
          <a:xfrm>
            <a:off x="3830973" y="1283516"/>
            <a:ext cx="4530054" cy="55367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634E75-D5BA-D31F-EA5E-6C63BC79A511}"/>
              </a:ext>
            </a:extLst>
          </p:cNvPr>
          <p:cNvSpPr/>
          <p:nvPr/>
        </p:nvSpPr>
        <p:spPr>
          <a:xfrm>
            <a:off x="1157680" y="1761687"/>
            <a:ext cx="58723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48BB0E26-EAFD-AA35-252E-A52ABE9C9892}"/>
              </a:ext>
            </a:extLst>
          </p:cNvPr>
          <p:cNvSpPr/>
          <p:nvPr/>
        </p:nvSpPr>
        <p:spPr>
          <a:xfrm>
            <a:off x="3830972" y="2097248"/>
            <a:ext cx="4530055" cy="55367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1A7CEB-577F-01BA-6C28-EBB8F71A285F}"/>
              </a:ext>
            </a:extLst>
          </p:cNvPr>
          <p:cNvSpPr/>
          <p:nvPr/>
        </p:nvSpPr>
        <p:spPr>
          <a:xfrm>
            <a:off x="8867163" y="2181138"/>
            <a:ext cx="58723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CE9266E6-88AE-6392-7824-7F6B38434436}"/>
              </a:ext>
            </a:extLst>
          </p:cNvPr>
          <p:cNvSpPr/>
          <p:nvPr/>
        </p:nvSpPr>
        <p:spPr>
          <a:xfrm>
            <a:off x="4518869" y="2944536"/>
            <a:ext cx="3154261" cy="5536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CE10B1-E25E-967E-B4C5-EB16936CBEFC}"/>
              </a:ext>
            </a:extLst>
          </p:cNvPr>
          <p:cNvSpPr/>
          <p:nvPr/>
        </p:nvSpPr>
        <p:spPr>
          <a:xfrm>
            <a:off x="260059" y="2944536"/>
            <a:ext cx="3464653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650BC342-3361-4ABA-4212-373945DB50ED}"/>
              </a:ext>
            </a:extLst>
          </p:cNvPr>
          <p:cNvSpPr/>
          <p:nvPr/>
        </p:nvSpPr>
        <p:spPr>
          <a:xfrm>
            <a:off x="-205531" y="3884102"/>
            <a:ext cx="4395832" cy="10654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sv-SE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BLOCK_TRAP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enable</a:t>
            </a:r>
            <a:endParaRPr lang="sv-SE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순서도: 준비 13">
            <a:extLst>
              <a:ext uri="{FF2B5EF4-FFF2-40B4-BE49-F238E27FC236}">
                <a16:creationId xmlns:a16="http://schemas.microsoft.com/office/drawing/2014/main" id="{EDC48303-8FA6-5A1A-A214-F7975AAF0F86}"/>
              </a:ext>
            </a:extLst>
          </p:cNvPr>
          <p:cNvSpPr/>
          <p:nvPr/>
        </p:nvSpPr>
        <p:spPr>
          <a:xfrm>
            <a:off x="4518869" y="4035105"/>
            <a:ext cx="4530054" cy="75501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915A0F-0200-046C-973A-8445017EBE61}"/>
              </a:ext>
            </a:extLst>
          </p:cNvPr>
          <p:cNvSpPr/>
          <p:nvPr/>
        </p:nvSpPr>
        <p:spPr>
          <a:xfrm>
            <a:off x="4967678" y="4983062"/>
            <a:ext cx="3632433" cy="30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순서도: 종속 처리 15">
            <a:extLst>
              <a:ext uri="{FF2B5EF4-FFF2-40B4-BE49-F238E27FC236}">
                <a16:creationId xmlns:a16="http://schemas.microsoft.com/office/drawing/2014/main" id="{2434CE5E-05B8-1192-C866-1DD7730288F0}"/>
              </a:ext>
            </a:extLst>
          </p:cNvPr>
          <p:cNvSpPr/>
          <p:nvPr/>
        </p:nvSpPr>
        <p:spPr>
          <a:xfrm>
            <a:off x="4640507" y="5465428"/>
            <a:ext cx="4286774" cy="57884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spriteRect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getSpriteFeetBox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4116878B-7F40-00FD-1710-4F822DEF7D4D}"/>
              </a:ext>
            </a:extLst>
          </p:cNvPr>
          <p:cNvSpPr/>
          <p:nvPr/>
        </p:nvSpPr>
        <p:spPr>
          <a:xfrm>
            <a:off x="9160778" y="5181251"/>
            <a:ext cx="2684477" cy="11471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RectRectCross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순서도: 종속 처리 17">
            <a:extLst>
              <a:ext uri="{FF2B5EF4-FFF2-40B4-BE49-F238E27FC236}">
                <a16:creationId xmlns:a16="http://schemas.microsoft.com/office/drawing/2014/main" id="{8A72D62A-4D83-3CC0-E33A-9055FE83A248}"/>
              </a:ext>
            </a:extLst>
          </p:cNvPr>
          <p:cNvSpPr/>
          <p:nvPr/>
        </p:nvSpPr>
        <p:spPr>
          <a:xfrm>
            <a:off x="9663419" y="1967219"/>
            <a:ext cx="1679191" cy="16463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dealDamage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spikeDamage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073AE3-E165-4C39-01B1-C165F7A8828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44617"/>
            <a:ext cx="0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19CCA2-1FDC-1CC8-D86C-67775687A696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2345245" y="864064"/>
            <a:ext cx="83977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901858-8BB6-6EA8-B4A4-D76A44F6623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082180"/>
            <a:ext cx="0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F3F21D-B5FA-BFA7-088F-0F7DDC52921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6000" y="1837190"/>
            <a:ext cx="0" cy="2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D876E4A-B92F-2003-CC40-0B2F97698FF2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2650922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1067BA-77A5-8844-E221-9686F3721463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3724712" y="3221373"/>
            <a:ext cx="794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4F5EDD1-D624-4DE4-DFEB-03299F1DED0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992385" y="3498210"/>
            <a:ext cx="1" cy="3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839C4FB-270A-6652-84B4-1E85C31F4112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 flipV="1">
            <a:off x="7673130" y="2550253"/>
            <a:ext cx="1487648" cy="671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9183ED2-4B15-D5DD-EA4D-1A7F6ADE8C17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8361027" y="2365696"/>
            <a:ext cx="506136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F55298A-1A2B-8D57-81F7-4666E337DEEF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1451296" y="2130803"/>
            <a:ext cx="2379677" cy="243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4787FDB-0165-E1E2-3B82-8563888AB1AA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2540467" y="471181"/>
            <a:ext cx="201334" cy="2379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06470BD-BC6E-B7DB-DC08-DA0DEC5AB95E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190301" y="4412610"/>
            <a:ext cx="328568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F69AAAB-04F4-0B7C-CAD5-1464C285BD96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6783895" y="4790115"/>
            <a:ext cx="1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D9CEAB3-81FA-92C6-4D97-53B8B3BD3659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783894" y="5289260"/>
            <a:ext cx="1" cy="17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7D92C7C-D996-5017-349F-AEC1E1844B4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8927281" y="5754848"/>
            <a:ext cx="23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6385227-F00D-142E-39FD-CF2186ECDCFD}"/>
              </a:ext>
            </a:extLst>
          </p:cNvPr>
          <p:cNvCxnSpPr>
            <a:stCxn id="17" idx="3"/>
            <a:endCxn id="18" idx="3"/>
          </p:cNvCxnSpPr>
          <p:nvPr/>
        </p:nvCxnSpPr>
        <p:spPr>
          <a:xfrm flipH="1" flipV="1">
            <a:off x="11342610" y="2790389"/>
            <a:ext cx="502645" cy="2964459"/>
          </a:xfrm>
          <a:prstGeom prst="bentConnector3">
            <a:avLst>
              <a:gd name="adj1" fmla="val -45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1088B2-2A2D-DB2B-F72F-965FB11159FB}"/>
              </a:ext>
            </a:extLst>
          </p:cNvPr>
          <p:cNvSpPr/>
          <p:nvPr/>
        </p:nvSpPr>
        <p:spPr>
          <a:xfrm>
            <a:off x="3626141" y="3681980"/>
            <a:ext cx="1456888" cy="29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A672D9A-3C48-F4F2-BC2D-7746E4E99DB5}"/>
              </a:ext>
            </a:extLst>
          </p:cNvPr>
          <p:cNvCxnSpPr>
            <a:cxnSpLocks/>
            <a:stCxn id="7" idx="3"/>
            <a:endCxn id="74" idx="1"/>
          </p:cNvCxnSpPr>
          <p:nvPr/>
        </p:nvCxnSpPr>
        <p:spPr>
          <a:xfrm>
            <a:off x="8361027" y="1560353"/>
            <a:ext cx="1554760" cy="1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F730FEF-0FB3-FF10-1DC3-5DDAA0A03BBD}"/>
              </a:ext>
            </a:extLst>
          </p:cNvPr>
          <p:cNvCxnSpPr>
            <a:cxnSpLocks/>
            <a:stCxn id="13" idx="2"/>
            <a:endCxn id="69" idx="0"/>
          </p:cNvCxnSpPr>
          <p:nvPr/>
        </p:nvCxnSpPr>
        <p:spPr>
          <a:xfrm>
            <a:off x="1992385" y="4949505"/>
            <a:ext cx="0" cy="67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다른 페이지 연결선 68">
            <a:extLst>
              <a:ext uri="{FF2B5EF4-FFF2-40B4-BE49-F238E27FC236}">
                <a16:creationId xmlns:a16="http://schemas.microsoft.com/office/drawing/2014/main" id="{5AC296FA-74AD-FDEA-200D-0B497F35F5A3}"/>
              </a:ext>
            </a:extLst>
          </p:cNvPr>
          <p:cNvSpPr/>
          <p:nvPr/>
        </p:nvSpPr>
        <p:spPr>
          <a:xfrm>
            <a:off x="1405156" y="5619572"/>
            <a:ext cx="1174457" cy="4813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sp>
        <p:nvSpPr>
          <p:cNvPr id="74" name="순서도: 다른 페이지 연결선 73">
            <a:extLst>
              <a:ext uri="{FF2B5EF4-FFF2-40B4-BE49-F238E27FC236}">
                <a16:creationId xmlns:a16="http://schemas.microsoft.com/office/drawing/2014/main" id="{BD1BBA1E-CE50-BF1B-EAEE-7F2C0B8E88F3}"/>
              </a:ext>
            </a:extLst>
          </p:cNvPr>
          <p:cNvSpPr/>
          <p:nvPr/>
        </p:nvSpPr>
        <p:spPr>
          <a:xfrm>
            <a:off x="9915787" y="1330705"/>
            <a:ext cx="1174457" cy="4813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page5</a:t>
            </a:r>
            <a:endParaRPr lang="ko-KR" altLang="en-US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63F3C03D-AEAB-31DE-E767-95A5CCCFB3D2}"/>
              </a:ext>
            </a:extLst>
          </p:cNvPr>
          <p:cNvCxnSpPr>
            <a:cxnSpLocks/>
            <a:stCxn id="18" idx="2"/>
            <a:endCxn id="54" idx="3"/>
          </p:cNvCxnSpPr>
          <p:nvPr/>
        </p:nvCxnSpPr>
        <p:spPr>
          <a:xfrm rot="5400000">
            <a:off x="7685014" y="1011573"/>
            <a:ext cx="216016" cy="5419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CB88E88F-2C1A-85F8-C7D0-474E96BD1ED6}"/>
              </a:ext>
            </a:extLst>
          </p:cNvPr>
          <p:cNvCxnSpPr>
            <a:cxnSpLocks/>
            <a:stCxn id="17" idx="0"/>
            <a:endCxn id="54" idx="3"/>
          </p:cNvCxnSpPr>
          <p:nvPr/>
        </p:nvCxnSpPr>
        <p:spPr>
          <a:xfrm rot="16200000" flipV="1">
            <a:off x="7117185" y="1795419"/>
            <a:ext cx="1351677" cy="5419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8BAE39D0-F1B3-2C98-4B01-6B620B18F6F3}"/>
              </a:ext>
            </a:extLst>
          </p:cNvPr>
          <p:cNvCxnSpPr>
            <a:stCxn id="54" idx="2"/>
            <a:endCxn id="14" idx="1"/>
          </p:cNvCxnSpPr>
          <p:nvPr/>
        </p:nvCxnSpPr>
        <p:spPr>
          <a:xfrm rot="16200000" flipH="1">
            <a:off x="4219006" y="4112746"/>
            <a:ext cx="435443" cy="164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D79E43F-91D5-17B4-DB92-870682ABD6FC}"/>
              </a:ext>
            </a:extLst>
          </p:cNvPr>
          <p:cNvSpPr txBox="1"/>
          <p:nvPr/>
        </p:nvSpPr>
        <p:spPr>
          <a:xfrm>
            <a:off x="2509708" y="503336"/>
            <a:ext cx="675312" cy="36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A81557-74DF-A757-3026-80539A38BEDF}"/>
              </a:ext>
            </a:extLst>
          </p:cNvPr>
          <p:cNvSpPr txBox="1"/>
          <p:nvPr/>
        </p:nvSpPr>
        <p:spPr>
          <a:xfrm>
            <a:off x="5535339" y="1774269"/>
            <a:ext cx="675312" cy="36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7E1628-364E-84E5-2654-2CD80BC5D0C2}"/>
              </a:ext>
            </a:extLst>
          </p:cNvPr>
          <p:cNvSpPr txBox="1"/>
          <p:nvPr/>
        </p:nvSpPr>
        <p:spPr>
          <a:xfrm>
            <a:off x="5510524" y="2617364"/>
            <a:ext cx="675312" cy="36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62485F-41E1-5F97-39AC-4A7981694063}"/>
              </a:ext>
            </a:extLst>
          </p:cNvPr>
          <p:cNvSpPr txBox="1"/>
          <p:nvPr/>
        </p:nvSpPr>
        <p:spPr>
          <a:xfrm>
            <a:off x="3852645" y="2926968"/>
            <a:ext cx="675312" cy="36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E6CA7C8-BCF7-61B9-5FC1-4F702F57BD7F}"/>
              </a:ext>
            </a:extLst>
          </p:cNvPr>
          <p:cNvSpPr txBox="1"/>
          <p:nvPr/>
        </p:nvSpPr>
        <p:spPr>
          <a:xfrm>
            <a:off x="3987920" y="4054500"/>
            <a:ext cx="675312" cy="36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8FF7E7-FF04-C782-B43E-97F37C6CC092}"/>
              </a:ext>
            </a:extLst>
          </p:cNvPr>
          <p:cNvSpPr txBox="1"/>
          <p:nvPr/>
        </p:nvSpPr>
        <p:spPr>
          <a:xfrm>
            <a:off x="11555833" y="5377344"/>
            <a:ext cx="675312" cy="36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5FA592D-E77F-0587-CBA0-A9D99BC9F9F9}"/>
              </a:ext>
            </a:extLst>
          </p:cNvPr>
          <p:cNvSpPr txBox="1"/>
          <p:nvPr/>
        </p:nvSpPr>
        <p:spPr>
          <a:xfrm>
            <a:off x="8284482" y="1241568"/>
            <a:ext cx="675312" cy="36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6C2A0D-468B-F37E-526B-87DE8C43D2FE}"/>
              </a:ext>
            </a:extLst>
          </p:cNvPr>
          <p:cNvSpPr txBox="1"/>
          <p:nvPr/>
        </p:nvSpPr>
        <p:spPr>
          <a:xfrm>
            <a:off x="5510524" y="964733"/>
            <a:ext cx="675312" cy="36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0C8A457-97E0-6F83-6D13-345D70517363}"/>
              </a:ext>
            </a:extLst>
          </p:cNvPr>
          <p:cNvSpPr txBox="1"/>
          <p:nvPr/>
        </p:nvSpPr>
        <p:spPr>
          <a:xfrm>
            <a:off x="3108475" y="2024757"/>
            <a:ext cx="675312" cy="36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7A1D-E336-B56B-AC1D-4970221A533A}"/>
              </a:ext>
            </a:extLst>
          </p:cNvPr>
          <p:cNvSpPr txBox="1"/>
          <p:nvPr/>
        </p:nvSpPr>
        <p:spPr>
          <a:xfrm>
            <a:off x="1410059" y="5062358"/>
            <a:ext cx="675312" cy="36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74DBD5F-4439-D638-331F-6B91287EAA92}"/>
              </a:ext>
            </a:extLst>
          </p:cNvPr>
          <p:cNvSpPr txBox="1"/>
          <p:nvPr/>
        </p:nvSpPr>
        <p:spPr>
          <a:xfrm>
            <a:off x="9895516" y="4676863"/>
            <a:ext cx="675312" cy="36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14" name="순서도: 다른 페이지 연결선 113">
            <a:extLst>
              <a:ext uri="{FF2B5EF4-FFF2-40B4-BE49-F238E27FC236}">
                <a16:creationId xmlns:a16="http://schemas.microsoft.com/office/drawing/2014/main" id="{644CFDA1-FE1A-F425-5816-654E94CB88C9}"/>
              </a:ext>
            </a:extLst>
          </p:cNvPr>
          <p:cNvSpPr/>
          <p:nvPr/>
        </p:nvSpPr>
        <p:spPr>
          <a:xfrm>
            <a:off x="9233476" y="4171951"/>
            <a:ext cx="1174457" cy="4813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6ADEB74-C5FC-F5ED-B981-BEC208C0822A}"/>
              </a:ext>
            </a:extLst>
          </p:cNvPr>
          <p:cNvCxnSpPr>
            <a:stCxn id="14" idx="3"/>
            <a:endCxn id="114" idx="1"/>
          </p:cNvCxnSpPr>
          <p:nvPr/>
        </p:nvCxnSpPr>
        <p:spPr>
          <a:xfrm>
            <a:off x="9048923" y="4412610"/>
            <a:ext cx="18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602CCAE-3668-CE2D-7605-22E086EBB78F}"/>
              </a:ext>
            </a:extLst>
          </p:cNvPr>
          <p:cNvSpPr txBox="1"/>
          <p:nvPr/>
        </p:nvSpPr>
        <p:spPr>
          <a:xfrm>
            <a:off x="8669323" y="3948722"/>
            <a:ext cx="675312" cy="36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81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0AE240C8-D32A-2185-A441-878130913316}"/>
              </a:ext>
            </a:extLst>
          </p:cNvPr>
          <p:cNvSpPr/>
          <p:nvPr/>
        </p:nvSpPr>
        <p:spPr>
          <a:xfrm>
            <a:off x="5450047" y="50333"/>
            <a:ext cx="1291905" cy="55367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page1</a:t>
            </a:r>
            <a:endParaRPr lang="ko-KR" altLang="en-US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511C7302-D290-F5A8-1B22-AE95036BA05B}"/>
              </a:ext>
            </a:extLst>
          </p:cNvPr>
          <p:cNvSpPr/>
          <p:nvPr/>
        </p:nvSpPr>
        <p:spPr>
          <a:xfrm>
            <a:off x="4123186" y="734252"/>
            <a:ext cx="3945623" cy="4362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C190ACEF-7B05-936A-97F1-3B8C74CFCE46}"/>
              </a:ext>
            </a:extLst>
          </p:cNvPr>
          <p:cNvSpPr/>
          <p:nvPr/>
        </p:nvSpPr>
        <p:spPr>
          <a:xfrm>
            <a:off x="3927444" y="1409354"/>
            <a:ext cx="4337108" cy="74662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headBox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getSpriteFeetBox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7D19BBF-DA07-160C-1107-34AA75884BF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8" y="1170480"/>
            <a:ext cx="0" cy="23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B06C5B-6D1A-08EF-18C7-51F6B12DE9E0}"/>
              </a:ext>
            </a:extLst>
          </p:cNvPr>
          <p:cNvSpPr txBox="1"/>
          <p:nvPr/>
        </p:nvSpPr>
        <p:spPr>
          <a:xfrm>
            <a:off x="5519956" y="1088368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BDB02681-C1E6-8A84-EDD6-E016BADA47AA}"/>
              </a:ext>
            </a:extLst>
          </p:cNvPr>
          <p:cNvSpPr/>
          <p:nvPr/>
        </p:nvSpPr>
        <p:spPr>
          <a:xfrm>
            <a:off x="3890391" y="2315362"/>
            <a:ext cx="4411213" cy="6375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ITEM_NONE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C56037FE-DE8C-5770-F249-DE178AFF26EA}"/>
              </a:ext>
            </a:extLst>
          </p:cNvPr>
          <p:cNvSpPr/>
          <p:nvPr/>
        </p:nvSpPr>
        <p:spPr>
          <a:xfrm>
            <a:off x="285226" y="1954639"/>
            <a:ext cx="2407640" cy="13674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RectRectCross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headBox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CA7BEE-8CDE-6A37-BDED-78AD3EFFBE87}"/>
              </a:ext>
            </a:extLst>
          </p:cNvPr>
          <p:cNvSpPr/>
          <p:nvPr/>
        </p:nvSpPr>
        <p:spPr>
          <a:xfrm>
            <a:off x="290468" y="3502403"/>
            <a:ext cx="2407640" cy="7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taken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83CBDDA8-F5FE-6077-59FD-833729A4E01C}"/>
              </a:ext>
            </a:extLst>
          </p:cNvPr>
          <p:cNvSpPr/>
          <p:nvPr/>
        </p:nvSpPr>
        <p:spPr>
          <a:xfrm>
            <a:off x="4305647" y="3322040"/>
            <a:ext cx="3578960" cy="11325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n-NO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ITEM_HERO</a:t>
            </a:r>
            <a:endParaRPr lang="nn-NO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순서도: 종속 처리 15">
            <a:extLst>
              <a:ext uri="{FF2B5EF4-FFF2-40B4-BE49-F238E27FC236}">
                <a16:creationId xmlns:a16="http://schemas.microsoft.com/office/drawing/2014/main" id="{E4F3C490-D1BC-ED18-F0CC-C451B8577F36}"/>
              </a:ext>
            </a:extLst>
          </p:cNvPr>
          <p:cNvSpPr/>
          <p:nvPr/>
        </p:nvSpPr>
        <p:spPr>
          <a:xfrm>
            <a:off x="3435989" y="4882389"/>
            <a:ext cx="5320016" cy="113251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AUDIO_COIN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appendSpriteToSnake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removeAnimationFromLinkList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261656-B581-5198-5B15-3E84D715E62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604006"/>
            <a:ext cx="2" cy="13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CCB859D-5BBF-9B6D-1C70-330885365066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095998" y="2155975"/>
            <a:ext cx="0" cy="15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14781E-EFAB-258E-5CC8-D1596F14CFC9}"/>
              </a:ext>
            </a:extLst>
          </p:cNvPr>
          <p:cNvCxnSpPr>
            <a:stCxn id="12" idx="1"/>
          </p:cNvCxnSpPr>
          <p:nvPr/>
        </p:nvCxnSpPr>
        <p:spPr>
          <a:xfrm flipH="1">
            <a:off x="2575420" y="2634144"/>
            <a:ext cx="1314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CCDAA6-7C41-D530-B122-09C537A17CD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489046" y="3322040"/>
            <a:ext cx="5242" cy="18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73C930F-F05B-08B4-FE26-5E75CA5B870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698108" y="3888297"/>
            <a:ext cx="1607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98B0820-508F-36B6-19EF-600C8525371C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095127" y="4454554"/>
            <a:ext cx="870" cy="42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다른 페이지 연결선 34">
            <a:extLst>
              <a:ext uri="{FF2B5EF4-FFF2-40B4-BE49-F238E27FC236}">
                <a16:creationId xmlns:a16="http://schemas.microsoft.com/office/drawing/2014/main" id="{50C72585-0FD1-8616-5AA3-C10165BA9DCF}"/>
              </a:ext>
            </a:extLst>
          </p:cNvPr>
          <p:cNvSpPr/>
          <p:nvPr/>
        </p:nvSpPr>
        <p:spPr>
          <a:xfrm>
            <a:off x="8843392" y="1589727"/>
            <a:ext cx="1484852" cy="54737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page5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73E8348-6598-2927-ED47-58CA36F09D95}"/>
              </a:ext>
            </a:extLst>
          </p:cNvPr>
          <p:cNvCxnSpPr>
            <a:stCxn id="6" idx="3"/>
            <a:endCxn id="35" idx="0"/>
          </p:cNvCxnSpPr>
          <p:nvPr/>
        </p:nvCxnSpPr>
        <p:spPr>
          <a:xfrm>
            <a:off x="8068809" y="952366"/>
            <a:ext cx="1517009" cy="637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F625C78-3E82-B8C6-27BB-F90533F56EE4}"/>
              </a:ext>
            </a:extLst>
          </p:cNvPr>
          <p:cNvCxnSpPr>
            <a:stCxn id="12" idx="3"/>
            <a:endCxn id="35" idx="2"/>
          </p:cNvCxnSpPr>
          <p:nvPr/>
        </p:nvCxnSpPr>
        <p:spPr>
          <a:xfrm flipV="1">
            <a:off x="8301604" y="2137104"/>
            <a:ext cx="1284214" cy="497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다른 페이지 연결선 41">
            <a:extLst>
              <a:ext uri="{FF2B5EF4-FFF2-40B4-BE49-F238E27FC236}">
                <a16:creationId xmlns:a16="http://schemas.microsoft.com/office/drawing/2014/main" id="{7A3C4B51-1C79-3EF2-ADF2-22EA8E19280A}"/>
              </a:ext>
            </a:extLst>
          </p:cNvPr>
          <p:cNvSpPr/>
          <p:nvPr/>
        </p:nvSpPr>
        <p:spPr>
          <a:xfrm>
            <a:off x="8898967" y="3614607"/>
            <a:ext cx="1484852" cy="54737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page3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A25CD69-CC55-9792-BE06-7B2C04FB71E1}"/>
              </a:ext>
            </a:extLst>
          </p:cNvPr>
          <p:cNvCxnSpPr>
            <a:stCxn id="15" idx="3"/>
            <a:endCxn id="42" idx="1"/>
          </p:cNvCxnSpPr>
          <p:nvPr/>
        </p:nvCxnSpPr>
        <p:spPr>
          <a:xfrm flipV="1">
            <a:off x="7884607" y="3888296"/>
            <a:ext cx="1014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5E168BE-5EE3-35E0-892E-24FDA9CC11C3}"/>
              </a:ext>
            </a:extLst>
          </p:cNvPr>
          <p:cNvSpPr txBox="1"/>
          <p:nvPr/>
        </p:nvSpPr>
        <p:spPr>
          <a:xfrm>
            <a:off x="3147965" y="2264812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F257DF-EC88-AE81-334C-45565912023A}"/>
              </a:ext>
            </a:extLst>
          </p:cNvPr>
          <p:cNvSpPr txBox="1"/>
          <p:nvPr/>
        </p:nvSpPr>
        <p:spPr>
          <a:xfrm>
            <a:off x="1582018" y="3170931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7" name="순서도: 다른 페이지 연결선 46">
            <a:extLst>
              <a:ext uri="{FF2B5EF4-FFF2-40B4-BE49-F238E27FC236}">
                <a16:creationId xmlns:a16="http://schemas.microsoft.com/office/drawing/2014/main" id="{26E9DFBB-8ABA-222E-5492-375AA6689644}"/>
              </a:ext>
            </a:extLst>
          </p:cNvPr>
          <p:cNvSpPr/>
          <p:nvPr/>
        </p:nvSpPr>
        <p:spPr>
          <a:xfrm>
            <a:off x="885737" y="1084282"/>
            <a:ext cx="1216404" cy="43622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page3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0C45FE5-850F-11A4-F7D7-D498AC9B4BA8}"/>
              </a:ext>
            </a:extLst>
          </p:cNvPr>
          <p:cNvCxnSpPr>
            <a:stCxn id="13" idx="0"/>
            <a:endCxn id="47" idx="2"/>
          </p:cNvCxnSpPr>
          <p:nvPr/>
        </p:nvCxnSpPr>
        <p:spPr>
          <a:xfrm flipV="1">
            <a:off x="1489046" y="1520510"/>
            <a:ext cx="4893" cy="43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EC306E-FAD0-AAB6-2689-AB0669AD5DE1}"/>
              </a:ext>
            </a:extLst>
          </p:cNvPr>
          <p:cNvSpPr txBox="1"/>
          <p:nvPr/>
        </p:nvSpPr>
        <p:spPr>
          <a:xfrm>
            <a:off x="8241482" y="2300901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9F48A9-8228-4634-2226-AB485BD1F764}"/>
              </a:ext>
            </a:extLst>
          </p:cNvPr>
          <p:cNvSpPr txBox="1"/>
          <p:nvPr/>
        </p:nvSpPr>
        <p:spPr>
          <a:xfrm>
            <a:off x="980117" y="1564445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16092-7EDE-01EE-9DF3-7AA0B7D552C2}"/>
              </a:ext>
            </a:extLst>
          </p:cNvPr>
          <p:cNvSpPr txBox="1"/>
          <p:nvPr/>
        </p:nvSpPr>
        <p:spPr>
          <a:xfrm>
            <a:off x="8130681" y="633381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D29A00-215B-AEBB-B442-6AEE1185E8F8}"/>
              </a:ext>
            </a:extLst>
          </p:cNvPr>
          <p:cNvSpPr txBox="1"/>
          <p:nvPr/>
        </p:nvSpPr>
        <p:spPr>
          <a:xfrm>
            <a:off x="7972337" y="3540263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5E0666-07E6-751F-3697-7F8E1E8DA22B}"/>
              </a:ext>
            </a:extLst>
          </p:cNvPr>
          <p:cNvSpPr txBox="1"/>
          <p:nvPr/>
        </p:nvSpPr>
        <p:spPr>
          <a:xfrm>
            <a:off x="5440956" y="4489992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F0B1CAE-FFB7-0977-0A10-2CD3364611E4}"/>
              </a:ext>
            </a:extLst>
          </p:cNvPr>
          <p:cNvSpPr/>
          <p:nvPr/>
        </p:nvSpPr>
        <p:spPr>
          <a:xfrm>
            <a:off x="1016461" y="5060655"/>
            <a:ext cx="1131113" cy="775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F7C677-F61F-BFB7-BFC8-1002801DB526}"/>
              </a:ext>
            </a:extLst>
          </p:cNvPr>
          <p:cNvCxnSpPr>
            <a:stCxn id="16" idx="1"/>
            <a:endCxn id="55" idx="6"/>
          </p:cNvCxnSpPr>
          <p:nvPr/>
        </p:nvCxnSpPr>
        <p:spPr>
          <a:xfrm flipH="1">
            <a:off x="2147574" y="5448646"/>
            <a:ext cx="1288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5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7C067CF0-F3EC-F114-8DBC-980203B8047D}"/>
              </a:ext>
            </a:extLst>
          </p:cNvPr>
          <p:cNvSpPr/>
          <p:nvPr/>
        </p:nvSpPr>
        <p:spPr>
          <a:xfrm>
            <a:off x="5353574" y="146821"/>
            <a:ext cx="1484852" cy="54737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8420861B-5A18-CC27-D4B7-682CD330A1DA}"/>
              </a:ext>
            </a:extLst>
          </p:cNvPr>
          <p:cNvSpPr/>
          <p:nvPr/>
        </p:nvSpPr>
        <p:spPr>
          <a:xfrm>
            <a:off x="3017240" y="962632"/>
            <a:ext cx="6157519" cy="13841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ITEM_HP_MEDCINE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</a:t>
            </a:r>
          </a:p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ITEM_HP_EXTRA_MEDCINE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389C4C19-C145-510A-9D7D-7D0F643872E3}"/>
              </a:ext>
            </a:extLst>
          </p:cNvPr>
          <p:cNvSpPr/>
          <p:nvPr/>
        </p:nvSpPr>
        <p:spPr>
          <a:xfrm>
            <a:off x="1897310" y="2646708"/>
            <a:ext cx="8397380" cy="191478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AUDIO_MED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takeHpMedcine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GAME_HP_MEDICINE_DELTA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ITEM_HP_EXTRA_MEDCINE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flasksCount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ITEM_HP_MEDCINE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removeAnimationFromLinkList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RENDER_LIST_MAP_ITEMS_ID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8850D8-495F-761D-E337-21D03CC4055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94198"/>
            <a:ext cx="0" cy="26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DE8C530-B050-E8D3-D041-C99AFB3A9C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346815"/>
            <a:ext cx="0" cy="29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다른 페이지 연결선 12">
            <a:extLst>
              <a:ext uri="{FF2B5EF4-FFF2-40B4-BE49-F238E27FC236}">
                <a16:creationId xmlns:a16="http://schemas.microsoft.com/office/drawing/2014/main" id="{111AC13D-9935-975F-7AAC-ED406DED1D9D}"/>
              </a:ext>
            </a:extLst>
          </p:cNvPr>
          <p:cNvSpPr/>
          <p:nvPr/>
        </p:nvSpPr>
        <p:spPr>
          <a:xfrm>
            <a:off x="831908" y="1286658"/>
            <a:ext cx="1065402" cy="73612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page4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31EF73-FCAB-5FE3-2A73-8D80232C2DE2}"/>
              </a:ext>
            </a:extLst>
          </p:cNvPr>
          <p:cNvCxnSpPr>
            <a:stCxn id="5" idx="1"/>
            <a:endCxn id="13" idx="3"/>
          </p:cNvCxnSpPr>
          <p:nvPr/>
        </p:nvCxnSpPr>
        <p:spPr>
          <a:xfrm flipH="1" flipV="1">
            <a:off x="1897310" y="1654723"/>
            <a:ext cx="111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21ACF0-BFFB-38EA-CEC8-61A1B5C211DC}"/>
              </a:ext>
            </a:extLst>
          </p:cNvPr>
          <p:cNvSpPr txBox="1"/>
          <p:nvPr/>
        </p:nvSpPr>
        <p:spPr>
          <a:xfrm>
            <a:off x="4966284" y="2281806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1C5EB-43B8-8546-DB47-DD6DA431B79E}"/>
              </a:ext>
            </a:extLst>
          </p:cNvPr>
          <p:cNvSpPr txBox="1"/>
          <p:nvPr/>
        </p:nvSpPr>
        <p:spPr>
          <a:xfrm>
            <a:off x="2136397" y="128475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C9715C-350B-0B36-86B0-4A90B9AC0F7E}"/>
              </a:ext>
            </a:extLst>
          </p:cNvPr>
          <p:cNvSpPr/>
          <p:nvPr/>
        </p:nvSpPr>
        <p:spPr>
          <a:xfrm>
            <a:off x="5530442" y="5119387"/>
            <a:ext cx="1131113" cy="775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15A1750-DC70-F4E4-1FDC-FBE5C7DD9FDD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6095999" y="4561495"/>
            <a:ext cx="1" cy="55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7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C6CD0863-6B1B-465B-16DA-2D9607912BF7}"/>
              </a:ext>
            </a:extLst>
          </p:cNvPr>
          <p:cNvSpPr/>
          <p:nvPr/>
        </p:nvSpPr>
        <p:spPr>
          <a:xfrm>
            <a:off x="5532539" y="83891"/>
            <a:ext cx="1126922" cy="5201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page3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8B67DEF5-BF8A-2ECB-D334-C1B7F4F6F374}"/>
              </a:ext>
            </a:extLst>
          </p:cNvPr>
          <p:cNvSpPr/>
          <p:nvPr/>
        </p:nvSpPr>
        <p:spPr>
          <a:xfrm>
            <a:off x="4187504" y="805126"/>
            <a:ext cx="3816991" cy="10737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ITEM_WEAPON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75FECC-A61D-DD18-810E-B896114EBE6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04008"/>
            <a:ext cx="0" cy="20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46D9C56E-30BC-1F69-3E6E-28CB9A1BB466}"/>
              </a:ext>
            </a:extLst>
          </p:cNvPr>
          <p:cNvSpPr/>
          <p:nvPr/>
        </p:nvSpPr>
        <p:spPr>
          <a:xfrm>
            <a:off x="503340" y="954030"/>
            <a:ext cx="3003258" cy="77598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taken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takeWeapon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87387F0C-AEB1-7100-ABF4-842AA5C63DF5}"/>
              </a:ext>
            </a:extLst>
          </p:cNvPr>
          <p:cNvSpPr/>
          <p:nvPr/>
        </p:nvSpPr>
        <p:spPr>
          <a:xfrm>
            <a:off x="5206766" y="2290194"/>
            <a:ext cx="1778466" cy="5201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taken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71EEF907-D3F8-F725-5FFE-5D84E62E5A2E}"/>
              </a:ext>
            </a:extLst>
          </p:cNvPr>
          <p:cNvSpPr/>
          <p:nvPr/>
        </p:nvSpPr>
        <p:spPr>
          <a:xfrm>
            <a:off x="7323589" y="1971412"/>
            <a:ext cx="4462943" cy="115768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AUDIO_MED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removeAnimationFromLinkList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RENDER_LIST_MAP_ITEMS_ID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D314E52F-9CFB-A0F1-12BF-10D67A9A7C0B}"/>
              </a:ext>
            </a:extLst>
          </p:cNvPr>
          <p:cNvSpPr/>
          <p:nvPr/>
        </p:nvSpPr>
        <p:spPr>
          <a:xfrm>
            <a:off x="3145871" y="3554835"/>
            <a:ext cx="1700168" cy="7529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taken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E4F63F-2138-E12C-F74B-9EEC91FD463A}"/>
              </a:ext>
            </a:extLst>
          </p:cNvPr>
          <p:cNvCxnSpPr>
            <a:stCxn id="5" idx="1"/>
            <a:endCxn id="8" idx="3"/>
          </p:cNvCxnSpPr>
          <p:nvPr/>
        </p:nvCxnSpPr>
        <p:spPr>
          <a:xfrm flipH="1">
            <a:off x="3506598" y="1342021"/>
            <a:ext cx="680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BF804EA-7A1F-BF62-F5E8-7203928662AB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3195746" y="539233"/>
            <a:ext cx="820242" cy="3201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2B0D37-3BA1-2FFD-F107-7629AF95353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985232" y="2550253"/>
            <a:ext cx="338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6F51792-3FB9-1FD4-75BE-67825508B395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rot="5400000">
            <a:off x="6799451" y="1175681"/>
            <a:ext cx="802199" cy="47090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E3D6661-80C0-A556-68A1-3248507BCB87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4910529" y="2745822"/>
            <a:ext cx="1120980" cy="1249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9A25AE-BAC3-07C4-5457-B2F9F3BCA705}"/>
              </a:ext>
            </a:extLst>
          </p:cNvPr>
          <p:cNvSpPr/>
          <p:nvPr/>
        </p:nvSpPr>
        <p:spPr>
          <a:xfrm>
            <a:off x="145408" y="3627189"/>
            <a:ext cx="2491530" cy="60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ITEM_NONE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C58A21-B5DF-0A05-4A29-F32953BBC0CC}"/>
              </a:ext>
            </a:extLst>
          </p:cNvPr>
          <p:cNvCxnSpPr>
            <a:cxnSpLocks/>
            <a:stCxn id="11" idx="1"/>
            <a:endCxn id="43" idx="3"/>
          </p:cNvCxnSpPr>
          <p:nvPr/>
        </p:nvCxnSpPr>
        <p:spPr>
          <a:xfrm flipH="1" flipV="1">
            <a:off x="2636938" y="3931291"/>
            <a:ext cx="5089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다른 페이지 연결선 45">
            <a:extLst>
              <a:ext uri="{FF2B5EF4-FFF2-40B4-BE49-F238E27FC236}">
                <a16:creationId xmlns:a16="http://schemas.microsoft.com/office/drawing/2014/main" id="{A0D31DA7-B3A1-6C78-E58A-51EC4541FDC6}"/>
              </a:ext>
            </a:extLst>
          </p:cNvPr>
          <p:cNvSpPr/>
          <p:nvPr/>
        </p:nvSpPr>
        <p:spPr>
          <a:xfrm>
            <a:off x="3145871" y="4881343"/>
            <a:ext cx="1700168" cy="75291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5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14D3E44-3319-5CF5-7774-966016FE53EA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>
            <a:off x="3995955" y="4307748"/>
            <a:ext cx="0" cy="57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A80BAB2-0321-A1D7-07F8-BD635CBAE739}"/>
              </a:ext>
            </a:extLst>
          </p:cNvPr>
          <p:cNvSpPr txBox="1"/>
          <p:nvPr/>
        </p:nvSpPr>
        <p:spPr>
          <a:xfrm>
            <a:off x="3491218" y="1065403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736598-202B-956E-B1FB-5642193CEC0B}"/>
              </a:ext>
            </a:extLst>
          </p:cNvPr>
          <p:cNvSpPr txBox="1"/>
          <p:nvPr/>
        </p:nvSpPr>
        <p:spPr>
          <a:xfrm>
            <a:off x="6751038" y="2138975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AE153E-6628-76DF-52B6-2FDE165669D8}"/>
              </a:ext>
            </a:extLst>
          </p:cNvPr>
          <p:cNvSpPr txBox="1"/>
          <p:nvPr/>
        </p:nvSpPr>
        <p:spPr>
          <a:xfrm>
            <a:off x="8337258" y="880737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933EF18-D24F-4D20-2283-986961D8EA67}"/>
              </a:ext>
            </a:extLst>
          </p:cNvPr>
          <p:cNvCxnSpPr>
            <a:cxnSpLocks/>
            <a:stCxn id="43" idx="2"/>
            <a:endCxn id="46" idx="1"/>
          </p:cNvCxnSpPr>
          <p:nvPr/>
        </p:nvCxnSpPr>
        <p:spPr>
          <a:xfrm rot="16200000" flipH="1">
            <a:off x="1757318" y="3869247"/>
            <a:ext cx="1022408" cy="1754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3291E-5A6B-94BB-1BF4-A35BBDB4FC7C}"/>
              </a:ext>
            </a:extLst>
          </p:cNvPr>
          <p:cNvSpPr txBox="1"/>
          <p:nvPr/>
        </p:nvSpPr>
        <p:spPr>
          <a:xfrm>
            <a:off x="2652315" y="357920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A2ADBD-E5F9-0680-C30B-C57C77B77F4D}"/>
              </a:ext>
            </a:extLst>
          </p:cNvPr>
          <p:cNvSpPr txBox="1"/>
          <p:nvPr/>
        </p:nvSpPr>
        <p:spPr>
          <a:xfrm>
            <a:off x="5514362" y="3039221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464CA3-EB42-7EC3-ADDF-9B14FD55293E}"/>
              </a:ext>
            </a:extLst>
          </p:cNvPr>
          <p:cNvSpPr txBox="1"/>
          <p:nvPr/>
        </p:nvSpPr>
        <p:spPr>
          <a:xfrm>
            <a:off x="3570912" y="4460039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C51A1BA-4452-B687-A838-932D16E150ED}"/>
              </a:ext>
            </a:extLst>
          </p:cNvPr>
          <p:cNvCxnSpPr>
            <a:stCxn id="5" idx="3"/>
            <a:endCxn id="11" idx="3"/>
          </p:cNvCxnSpPr>
          <p:nvPr/>
        </p:nvCxnSpPr>
        <p:spPr>
          <a:xfrm flipH="1">
            <a:off x="4846039" y="1342021"/>
            <a:ext cx="3158456" cy="2589271"/>
          </a:xfrm>
          <a:prstGeom prst="bentConnector3">
            <a:avLst>
              <a:gd name="adj1" fmla="val -126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4146544A-F156-C2BD-7EC2-26D93F0D725A}"/>
              </a:ext>
            </a:extLst>
          </p:cNvPr>
          <p:cNvSpPr/>
          <p:nvPr/>
        </p:nvSpPr>
        <p:spPr>
          <a:xfrm>
            <a:off x="503340" y="2653019"/>
            <a:ext cx="1131113" cy="775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B7B06501-AAEF-ED9B-921E-5CA10EA95A19}"/>
              </a:ext>
            </a:extLst>
          </p:cNvPr>
          <p:cNvCxnSpPr>
            <a:stCxn id="72" idx="6"/>
            <a:endCxn id="11" idx="0"/>
          </p:cNvCxnSpPr>
          <p:nvPr/>
        </p:nvCxnSpPr>
        <p:spPr>
          <a:xfrm>
            <a:off x="1634453" y="3041010"/>
            <a:ext cx="2361502" cy="513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EBFF924A-1752-04D6-D664-DA9609A43DC6}"/>
              </a:ext>
            </a:extLst>
          </p:cNvPr>
          <p:cNvSpPr/>
          <p:nvPr/>
        </p:nvSpPr>
        <p:spPr>
          <a:xfrm>
            <a:off x="5324213" y="100668"/>
            <a:ext cx="1543574" cy="50333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page1,2,4</a:t>
            </a:r>
            <a:endParaRPr lang="ko-KR" altLang="en-US" dirty="0"/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A4FE75FD-AF2F-3BC6-341D-4FD0CA326222}"/>
              </a:ext>
            </a:extLst>
          </p:cNvPr>
          <p:cNvSpPr/>
          <p:nvPr/>
        </p:nvSpPr>
        <p:spPr>
          <a:xfrm>
            <a:off x="3837264" y="750815"/>
            <a:ext cx="4517471" cy="84728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A01975-5288-FFED-8EDA-8510B02A077C}"/>
              </a:ext>
            </a:extLst>
          </p:cNvPr>
          <p:cNvSpPr/>
          <p:nvPr/>
        </p:nvSpPr>
        <p:spPr>
          <a:xfrm>
            <a:off x="10170252" y="1006680"/>
            <a:ext cx="1459685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53E41E-8615-42FF-51CD-7F235C7C08C2}"/>
              </a:ext>
            </a:extLst>
          </p:cNvPr>
          <p:cNvSpPr/>
          <p:nvPr/>
        </p:nvSpPr>
        <p:spPr>
          <a:xfrm>
            <a:off x="4267200" y="1820411"/>
            <a:ext cx="3657600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887EE03F-E26C-7CEA-929A-4945FDB779A2}"/>
              </a:ext>
            </a:extLst>
          </p:cNvPr>
          <p:cNvSpPr/>
          <p:nvPr/>
        </p:nvSpPr>
        <p:spPr>
          <a:xfrm>
            <a:off x="3986169" y="2390863"/>
            <a:ext cx="4219662" cy="4781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8965E33A-926C-3320-6CFC-227CDEE23C6B}"/>
              </a:ext>
            </a:extLst>
          </p:cNvPr>
          <p:cNvSpPr/>
          <p:nvPr/>
        </p:nvSpPr>
        <p:spPr>
          <a:xfrm>
            <a:off x="494950" y="1942051"/>
            <a:ext cx="2759978" cy="13757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AUDIO_HUMAN_DEATH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EED16FF6-E595-A157-2F5A-622700F63742}"/>
              </a:ext>
            </a:extLst>
          </p:cNvPr>
          <p:cNvSpPr/>
          <p:nvPr/>
        </p:nvSpPr>
        <p:spPr>
          <a:xfrm>
            <a:off x="4141364" y="3246540"/>
            <a:ext cx="3909270" cy="5368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4B4BA2-C822-4F72-B643-88B65FD78C60}"/>
              </a:ext>
            </a:extLst>
          </p:cNvPr>
          <p:cNvSpPr/>
          <p:nvPr/>
        </p:nvSpPr>
        <p:spPr>
          <a:xfrm>
            <a:off x="8937070" y="3334623"/>
            <a:ext cx="1166070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death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579A4-2684-0656-32FB-864B9818BA92}"/>
              </a:ext>
            </a:extLst>
          </p:cNvPr>
          <p:cNvSpPr/>
          <p:nvPr/>
        </p:nvSpPr>
        <p:spPr>
          <a:xfrm>
            <a:off x="4106409" y="4085438"/>
            <a:ext cx="3979179" cy="21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clearBindInAnimationsList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clearBindInAnimationsList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removeAnimationFromLinkList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(…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7F246CCF-5D41-09FE-D64F-40EA68C448BE}"/>
              </a:ext>
            </a:extLst>
          </p:cNvPr>
          <p:cNvSpPr/>
          <p:nvPr/>
        </p:nvSpPr>
        <p:spPr>
          <a:xfrm>
            <a:off x="1087772" y="3699544"/>
            <a:ext cx="2197916" cy="469783"/>
          </a:xfrm>
          <a:prstGeom prst="borderCallout1">
            <a:avLst>
              <a:gd name="adj1" fmla="val 52854"/>
              <a:gd name="adj2" fmla="val 106171"/>
              <a:gd name="adj3" fmla="val 137965"/>
              <a:gd name="adj4" fmla="val 128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Death sprite </a:t>
            </a:r>
            <a:r>
              <a:rPr lang="ko-KR" altLang="en-US" dirty="0"/>
              <a:t>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6CF916-32A6-6498-5242-9533B0271D3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04007"/>
            <a:ext cx="0" cy="14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B35E5BC-764C-91C5-FA7B-4A63142E1C7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598103"/>
            <a:ext cx="0" cy="22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D9DD0A-4F06-4B16-28C6-A5E774D5812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164359"/>
            <a:ext cx="0" cy="2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6BC7963-60FC-C115-083D-F5F2B7B00C3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3254928" y="2629949"/>
            <a:ext cx="73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B2FCED-F616-6348-078B-BD45B38C812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6095999" y="2869035"/>
            <a:ext cx="1" cy="3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D2D3D4E-5D37-E9AB-38CB-6642E69691AB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2909581" y="2283204"/>
            <a:ext cx="197141" cy="2266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D8CFD9-CD04-FF09-6CE2-3F0547E9270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050634" y="3514987"/>
            <a:ext cx="886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C3330E-AF9B-6041-F5D2-BD1863CBAA30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095999" y="3783435"/>
            <a:ext cx="0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2CE3B1C-E040-6F3E-2D4A-736FD184FCCD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8063567" y="3717372"/>
            <a:ext cx="1478560" cy="1434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6CE346A-38CE-C855-0F2D-12A4C15DE3F0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8205831" y="1333850"/>
            <a:ext cx="2694264" cy="1296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304BB7-AD0F-12B1-2AF0-873BB163CBDF}"/>
              </a:ext>
            </a:extLst>
          </p:cNvPr>
          <p:cNvCxnSpPr>
            <a:stCxn id="12" idx="2"/>
            <a:endCxn id="6" idx="2"/>
          </p:cNvCxnSpPr>
          <p:nvPr/>
        </p:nvCxnSpPr>
        <p:spPr>
          <a:xfrm rot="5400000" flipH="1" flipV="1">
            <a:off x="6033781" y="1396068"/>
            <a:ext cx="4928531" cy="4804096"/>
          </a:xfrm>
          <a:prstGeom prst="bentConnector3">
            <a:avLst>
              <a:gd name="adj1" fmla="val -4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89529F-D881-B8E9-FBA4-A6060721CD92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8354735" y="1170265"/>
            <a:ext cx="1815517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다른 페이지 연결선 41">
            <a:extLst>
              <a:ext uri="{FF2B5EF4-FFF2-40B4-BE49-F238E27FC236}">
                <a16:creationId xmlns:a16="http://schemas.microsoft.com/office/drawing/2014/main" id="{6D3313B7-A791-9BA8-2760-96CF75D0ABDC}"/>
              </a:ext>
            </a:extLst>
          </p:cNvPr>
          <p:cNvSpPr/>
          <p:nvPr/>
        </p:nvSpPr>
        <p:spPr>
          <a:xfrm>
            <a:off x="1551964" y="840996"/>
            <a:ext cx="939566" cy="65853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CF1014B-093F-3A29-0B9E-4CF35BBECFC8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416029" y="1170265"/>
            <a:ext cx="1421235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C74336F-B6CD-DC4C-2B83-98AE167C3C83}"/>
              </a:ext>
            </a:extLst>
          </p:cNvPr>
          <p:cNvSpPr txBox="1"/>
          <p:nvPr/>
        </p:nvSpPr>
        <p:spPr>
          <a:xfrm>
            <a:off x="2816254" y="761194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8276D0-2811-86D9-6580-707C749FDE75}"/>
              </a:ext>
            </a:extLst>
          </p:cNvPr>
          <p:cNvSpPr txBox="1"/>
          <p:nvPr/>
        </p:nvSpPr>
        <p:spPr>
          <a:xfrm>
            <a:off x="5416493" y="1482322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C24A28-8A58-00DE-C9AF-4EADCFF118CE}"/>
              </a:ext>
            </a:extLst>
          </p:cNvPr>
          <p:cNvSpPr txBox="1"/>
          <p:nvPr/>
        </p:nvSpPr>
        <p:spPr>
          <a:xfrm>
            <a:off x="3272405" y="2269114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94FA4C-5490-6C6C-4248-72366AFBB5E6}"/>
              </a:ext>
            </a:extLst>
          </p:cNvPr>
          <p:cNvSpPr txBox="1"/>
          <p:nvPr/>
        </p:nvSpPr>
        <p:spPr>
          <a:xfrm>
            <a:off x="7923400" y="3175234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08E37-3F89-1A91-7408-D41D9C50A045}"/>
              </a:ext>
            </a:extLst>
          </p:cNvPr>
          <p:cNvSpPr txBox="1"/>
          <p:nvPr/>
        </p:nvSpPr>
        <p:spPr>
          <a:xfrm>
            <a:off x="5502475" y="3758160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3FBB69-B760-DE0C-3BE0-9182C170D698}"/>
              </a:ext>
            </a:extLst>
          </p:cNvPr>
          <p:cNvSpPr txBox="1"/>
          <p:nvPr/>
        </p:nvSpPr>
        <p:spPr>
          <a:xfrm>
            <a:off x="5502475" y="2873121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25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FB904D39-7908-3F3B-1CDC-F2D5BAADF062}"/>
              </a:ext>
            </a:extLst>
          </p:cNvPr>
          <p:cNvSpPr/>
          <p:nvPr/>
        </p:nvSpPr>
        <p:spPr>
          <a:xfrm>
            <a:off x="5613633" y="117971"/>
            <a:ext cx="964734" cy="45300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5</a:t>
            </a:r>
            <a:endParaRPr lang="ko-KR" altLang="en-US" dirty="0"/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CE55D2AD-A8D2-3F49-8E2E-94CEAEFD5163}"/>
              </a:ext>
            </a:extLst>
          </p:cNvPr>
          <p:cNvSpPr/>
          <p:nvPr/>
        </p:nvSpPr>
        <p:spPr>
          <a:xfrm>
            <a:off x="3839361" y="847288"/>
            <a:ext cx="4513277" cy="72984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00C561-DC21-9E32-2092-163984B3B00F}"/>
              </a:ext>
            </a:extLst>
          </p:cNvPr>
          <p:cNvSpPr/>
          <p:nvPr/>
        </p:nvSpPr>
        <p:spPr>
          <a:xfrm>
            <a:off x="5117283" y="1778467"/>
            <a:ext cx="1957432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0883D540-61FD-E77B-0D48-D668EB6DAE02}"/>
              </a:ext>
            </a:extLst>
          </p:cNvPr>
          <p:cNvSpPr/>
          <p:nvPr/>
        </p:nvSpPr>
        <p:spPr>
          <a:xfrm>
            <a:off x="4836253" y="2759979"/>
            <a:ext cx="2519493" cy="6690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AD4573CE-966F-7DB7-7CA9-6E5D9992684C}"/>
              </a:ext>
            </a:extLst>
          </p:cNvPr>
          <p:cNvSpPr/>
          <p:nvPr/>
        </p:nvSpPr>
        <p:spPr>
          <a:xfrm>
            <a:off x="4478323" y="3647114"/>
            <a:ext cx="3235354" cy="72984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D8ED77-781F-34AF-4DB0-F550BCD4C100}"/>
              </a:ext>
            </a:extLst>
          </p:cNvPr>
          <p:cNvSpPr/>
          <p:nvPr/>
        </p:nvSpPr>
        <p:spPr>
          <a:xfrm>
            <a:off x="8548382" y="3831672"/>
            <a:ext cx="1476462" cy="36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FAA425-B831-8170-190A-1B4D98439139}"/>
              </a:ext>
            </a:extLst>
          </p:cNvPr>
          <p:cNvSpPr/>
          <p:nvPr/>
        </p:nvSpPr>
        <p:spPr>
          <a:xfrm>
            <a:off x="8808440" y="1031846"/>
            <a:ext cx="1140903" cy="36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FBD997-E3BF-45FE-3C06-5C2EE5515806}"/>
              </a:ext>
            </a:extLst>
          </p:cNvPr>
          <p:cNvSpPr/>
          <p:nvPr/>
        </p:nvSpPr>
        <p:spPr>
          <a:xfrm>
            <a:off x="2337732" y="4706223"/>
            <a:ext cx="7516535" cy="158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DDFF70-093A-F80E-E724-4EF0015EE47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70976"/>
            <a:ext cx="0" cy="27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4D819C-E6D0-D373-28EC-88758EB1A62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9" y="1577131"/>
            <a:ext cx="1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E18290-F46D-1C1F-ECF6-42CA451EA50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9" y="2541865"/>
            <a:ext cx="1" cy="21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3E0C55-2ACE-F51E-B53A-C7C24D1AB96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3429000"/>
            <a:ext cx="0" cy="21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7D5D1D-0700-3A87-D44C-CF26B7393B1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096000" y="4376957"/>
            <a:ext cx="0" cy="32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02ED27-3FFA-7B68-28FE-2D7E325806D8}"/>
              </a:ext>
            </a:extLst>
          </p:cNvPr>
          <p:cNvCxnSpPr>
            <a:stCxn id="11" idx="3"/>
            <a:endCxn id="9" idx="3"/>
          </p:cNvCxnSpPr>
          <p:nvPr/>
        </p:nvCxnSpPr>
        <p:spPr>
          <a:xfrm flipV="1">
            <a:off x="9854267" y="4012035"/>
            <a:ext cx="170577" cy="1486948"/>
          </a:xfrm>
          <a:prstGeom prst="bentConnector3">
            <a:avLst>
              <a:gd name="adj1" fmla="val 234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C97355-21BE-FB64-4D26-6659287FCC35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7713677" y="4012035"/>
            <a:ext cx="834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0EA9B85-D112-FA8A-81E4-8CD26DC14863}"/>
              </a:ext>
            </a:extLst>
          </p:cNvPr>
          <p:cNvCxnSpPr>
            <a:stCxn id="7" idx="3"/>
            <a:endCxn id="10" idx="2"/>
          </p:cNvCxnSpPr>
          <p:nvPr/>
        </p:nvCxnSpPr>
        <p:spPr>
          <a:xfrm flipV="1">
            <a:off x="7355746" y="1392572"/>
            <a:ext cx="2023146" cy="1701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09C4F0C-34B0-9C8B-1260-3EC6CC915BF0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8352638" y="1212209"/>
            <a:ext cx="455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종속 처리 29">
            <a:extLst>
              <a:ext uri="{FF2B5EF4-FFF2-40B4-BE49-F238E27FC236}">
                <a16:creationId xmlns:a16="http://schemas.microsoft.com/office/drawing/2014/main" id="{CAB1D129-4410-F60E-71D3-F7E97B2AB489}"/>
              </a:ext>
            </a:extLst>
          </p:cNvPr>
          <p:cNvSpPr/>
          <p:nvPr/>
        </p:nvSpPr>
        <p:spPr>
          <a:xfrm>
            <a:off x="344651" y="3647114"/>
            <a:ext cx="3120703" cy="72984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83D57A6-38E7-3DFA-7FB3-0E27866693B2}"/>
              </a:ext>
            </a:extLst>
          </p:cNvPr>
          <p:cNvCxnSpPr>
            <a:stCxn id="8" idx="1"/>
            <a:endCxn id="30" idx="3"/>
          </p:cNvCxnSpPr>
          <p:nvPr/>
        </p:nvCxnSpPr>
        <p:spPr>
          <a:xfrm flipH="1">
            <a:off x="3465354" y="4012036"/>
            <a:ext cx="101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35A42EB-A47E-E620-B16E-BCE6E2B96313}"/>
              </a:ext>
            </a:extLst>
          </p:cNvPr>
          <p:cNvCxnSpPr>
            <a:stCxn id="30" idx="2"/>
            <a:endCxn id="10" idx="3"/>
          </p:cNvCxnSpPr>
          <p:nvPr/>
        </p:nvCxnSpPr>
        <p:spPr>
          <a:xfrm rot="5400000" flipH="1" flipV="1">
            <a:off x="4344799" y="-1227587"/>
            <a:ext cx="3164748" cy="8044340"/>
          </a:xfrm>
          <a:prstGeom prst="bentConnector4">
            <a:avLst>
              <a:gd name="adj1" fmla="val -71637"/>
              <a:gd name="adj2" fmla="val 115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다른 페이지 연결선 37">
            <a:extLst>
              <a:ext uri="{FF2B5EF4-FFF2-40B4-BE49-F238E27FC236}">
                <a16:creationId xmlns:a16="http://schemas.microsoft.com/office/drawing/2014/main" id="{EE700CE4-B4E9-0522-3697-18591CDC1E61}"/>
              </a:ext>
            </a:extLst>
          </p:cNvPr>
          <p:cNvSpPr/>
          <p:nvPr/>
        </p:nvSpPr>
        <p:spPr>
          <a:xfrm>
            <a:off x="780177" y="847288"/>
            <a:ext cx="1199625" cy="72984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7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F6F6554-95A5-FA86-E8A7-29CD2FF23D23}"/>
              </a:ext>
            </a:extLst>
          </p:cNvPr>
          <p:cNvCxnSpPr>
            <a:stCxn id="5" idx="1"/>
            <a:endCxn id="38" idx="3"/>
          </p:cNvCxnSpPr>
          <p:nvPr/>
        </p:nvCxnSpPr>
        <p:spPr>
          <a:xfrm flipH="1">
            <a:off x="1979802" y="1212210"/>
            <a:ext cx="185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5DB45C-2AF0-01B1-9294-C5334484DA8F}"/>
              </a:ext>
            </a:extLst>
          </p:cNvPr>
          <p:cNvSpPr txBox="1"/>
          <p:nvPr/>
        </p:nvSpPr>
        <p:spPr>
          <a:xfrm>
            <a:off x="2513902" y="835079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7708E8-1BD6-3E9C-DE55-F02D1A3C9CA2}"/>
              </a:ext>
            </a:extLst>
          </p:cNvPr>
          <p:cNvSpPr txBox="1"/>
          <p:nvPr/>
        </p:nvSpPr>
        <p:spPr>
          <a:xfrm>
            <a:off x="7782886" y="2725159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B911BA-0AB3-8061-5C7D-6B50B84E2E63}"/>
              </a:ext>
            </a:extLst>
          </p:cNvPr>
          <p:cNvSpPr txBox="1"/>
          <p:nvPr/>
        </p:nvSpPr>
        <p:spPr>
          <a:xfrm>
            <a:off x="5531141" y="1465760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73CFB8-A54A-F802-9E7B-243596E03E51}"/>
              </a:ext>
            </a:extLst>
          </p:cNvPr>
          <p:cNvSpPr txBox="1"/>
          <p:nvPr/>
        </p:nvSpPr>
        <p:spPr>
          <a:xfrm>
            <a:off x="5505974" y="3338711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75E4AB-CB05-5276-3962-A70AE13A3D0F}"/>
              </a:ext>
            </a:extLst>
          </p:cNvPr>
          <p:cNvSpPr txBox="1"/>
          <p:nvPr/>
        </p:nvSpPr>
        <p:spPr>
          <a:xfrm>
            <a:off x="5531141" y="4296991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6FCCB7-1216-BA86-770E-E76803163665}"/>
              </a:ext>
            </a:extLst>
          </p:cNvPr>
          <p:cNvSpPr txBox="1"/>
          <p:nvPr/>
        </p:nvSpPr>
        <p:spPr>
          <a:xfrm>
            <a:off x="3745686" y="3656417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61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11AB5381-D441-2335-8490-33212FEA8790}"/>
              </a:ext>
            </a:extLst>
          </p:cNvPr>
          <p:cNvSpPr/>
          <p:nvPr/>
        </p:nvSpPr>
        <p:spPr>
          <a:xfrm>
            <a:off x="5613633" y="33557"/>
            <a:ext cx="964734" cy="51172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6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2F1DA216-6066-4119-DD8F-9ADBF6686B61}"/>
              </a:ext>
            </a:extLst>
          </p:cNvPr>
          <p:cNvSpPr/>
          <p:nvPr/>
        </p:nvSpPr>
        <p:spPr>
          <a:xfrm>
            <a:off x="3906473" y="796954"/>
            <a:ext cx="4379054" cy="6711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230B1A-7A00-EE39-70F2-35D48B1CC1B4}"/>
              </a:ext>
            </a:extLst>
          </p:cNvPr>
          <p:cNvSpPr/>
          <p:nvPr/>
        </p:nvSpPr>
        <p:spPr>
          <a:xfrm>
            <a:off x="1174459" y="956344"/>
            <a:ext cx="1845578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22B758-9E38-75ED-1A64-0FDEC3F8D57E}"/>
              </a:ext>
            </a:extLst>
          </p:cNvPr>
          <p:cNvSpPr/>
          <p:nvPr/>
        </p:nvSpPr>
        <p:spPr>
          <a:xfrm>
            <a:off x="2895600" y="1719742"/>
            <a:ext cx="640080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BE888A67-A8CA-8F8B-5B4C-32B3CC9C9CEC}"/>
              </a:ext>
            </a:extLst>
          </p:cNvPr>
          <p:cNvSpPr/>
          <p:nvPr/>
        </p:nvSpPr>
        <p:spPr>
          <a:xfrm>
            <a:off x="991299" y="2185332"/>
            <a:ext cx="10209402" cy="35233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crushVerdict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!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isPlayer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6F838688-7737-93C1-41F6-E55E77903401}"/>
              </a:ext>
            </a:extLst>
          </p:cNvPr>
          <p:cNvSpPr/>
          <p:nvPr/>
        </p:nvSpPr>
        <p:spPr>
          <a:xfrm>
            <a:off x="5491992" y="2785146"/>
            <a:ext cx="1208015" cy="4530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5847015C-3B4E-6500-AFDD-A6DEB8871D2F}"/>
              </a:ext>
            </a:extLst>
          </p:cNvPr>
          <p:cNvSpPr/>
          <p:nvPr/>
        </p:nvSpPr>
        <p:spPr>
          <a:xfrm>
            <a:off x="4359478" y="3619849"/>
            <a:ext cx="3473042" cy="78017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72AFB-C3E3-EFD9-6810-4468DAC38A16}"/>
              </a:ext>
            </a:extLst>
          </p:cNvPr>
          <p:cNvSpPr/>
          <p:nvPr/>
        </p:nvSpPr>
        <p:spPr>
          <a:xfrm>
            <a:off x="4997042" y="4702028"/>
            <a:ext cx="21979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4105D2-8E1A-EF95-61B6-B78CD1DB014F}"/>
              </a:ext>
            </a:extLst>
          </p:cNvPr>
          <p:cNvSpPr/>
          <p:nvPr/>
        </p:nvSpPr>
        <p:spPr>
          <a:xfrm>
            <a:off x="8707773" y="3833767"/>
            <a:ext cx="1526796" cy="352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B4512DA-D2DB-DE06-8BA4-3E80D6E414BA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 flipV="1">
            <a:off x="7194957" y="4186106"/>
            <a:ext cx="2276214" cy="906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328F28-C1B1-B194-C76A-B794A30001BD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7832520" y="4009937"/>
            <a:ext cx="87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D0AEED-E2F8-0583-10A3-CD84EC2013A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45285"/>
            <a:ext cx="0" cy="25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4A232B-E6C3-D88B-4F52-4EE759048214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3020037" y="1132513"/>
            <a:ext cx="886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A533BFC-1552-9E05-B39E-07AFE1A778E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468073"/>
            <a:ext cx="0" cy="25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A2B940-0798-777B-BB69-442628FC467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013357"/>
            <a:ext cx="0" cy="17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A71B47-FCFE-CD1B-4781-89ADA4F6AE5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2537670"/>
            <a:ext cx="0" cy="24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1035603-9BB9-A6DB-7DE8-C0584C9FD52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095999" y="3238152"/>
            <a:ext cx="1" cy="38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F78ED2F-6832-B899-4E59-14DD52D9305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5999" y="4400025"/>
            <a:ext cx="1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370AEB-6DC2-3612-768D-DDEC40FAD548}"/>
              </a:ext>
            </a:extLst>
          </p:cNvPr>
          <p:cNvSpPr/>
          <p:nvPr/>
        </p:nvSpPr>
        <p:spPr>
          <a:xfrm>
            <a:off x="1795244" y="2833380"/>
            <a:ext cx="1510019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14596D0-9CFF-0AF8-4A80-23F311F2484B}"/>
              </a:ext>
            </a:extLst>
          </p:cNvPr>
          <p:cNvCxnSpPr>
            <a:stCxn id="9" idx="1"/>
            <a:endCxn id="31" idx="3"/>
          </p:cNvCxnSpPr>
          <p:nvPr/>
        </p:nvCxnSpPr>
        <p:spPr>
          <a:xfrm flipH="1" flipV="1">
            <a:off x="3305263" y="3009549"/>
            <a:ext cx="2186729" cy="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BAE334-9AED-AFB2-E644-B213BD00DB86}"/>
              </a:ext>
            </a:extLst>
          </p:cNvPr>
          <p:cNvSpPr txBox="1"/>
          <p:nvPr/>
        </p:nvSpPr>
        <p:spPr>
          <a:xfrm>
            <a:off x="3204593" y="79695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28D544-F1D9-F51B-7CB4-44C0F8E50E5B}"/>
              </a:ext>
            </a:extLst>
          </p:cNvPr>
          <p:cNvSpPr txBox="1"/>
          <p:nvPr/>
        </p:nvSpPr>
        <p:spPr>
          <a:xfrm>
            <a:off x="3886898" y="2661408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F50C47-EBAF-9612-56D5-DEFC67E47189}"/>
              </a:ext>
            </a:extLst>
          </p:cNvPr>
          <p:cNvSpPr txBox="1"/>
          <p:nvPr/>
        </p:nvSpPr>
        <p:spPr>
          <a:xfrm>
            <a:off x="5480806" y="3179323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8FE9CD-1AE4-E54E-E915-847DA95ABC39}"/>
              </a:ext>
            </a:extLst>
          </p:cNvPr>
          <p:cNvSpPr txBox="1"/>
          <p:nvPr/>
        </p:nvSpPr>
        <p:spPr>
          <a:xfrm>
            <a:off x="5545120" y="4337108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DD7B28-8EE1-E628-48BF-39E0AC5970FE}"/>
              </a:ext>
            </a:extLst>
          </p:cNvPr>
          <p:cNvSpPr txBox="1"/>
          <p:nvPr/>
        </p:nvSpPr>
        <p:spPr>
          <a:xfrm>
            <a:off x="5444453" y="141426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7B6ABDA-E6FD-39D3-C2C2-F28ECBF63161}"/>
              </a:ext>
            </a:extLst>
          </p:cNvPr>
          <p:cNvCxnSpPr>
            <a:stCxn id="10" idx="1"/>
            <a:endCxn id="31" idx="2"/>
          </p:cNvCxnSpPr>
          <p:nvPr/>
        </p:nvCxnSpPr>
        <p:spPr>
          <a:xfrm rot="10800000">
            <a:off x="2550254" y="3185719"/>
            <a:ext cx="1809224" cy="824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B3F4D3-129F-C7C2-8D0E-CF5DF2EA2968}"/>
              </a:ext>
            </a:extLst>
          </p:cNvPr>
          <p:cNvSpPr txBox="1"/>
          <p:nvPr/>
        </p:nvSpPr>
        <p:spPr>
          <a:xfrm>
            <a:off x="3131889" y="3595031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9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724</Words>
  <Application>Microsoft Office PowerPoint</Application>
  <PresentationFormat>와이드스크린</PresentationFormat>
  <Paragraphs>154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55</cp:revision>
  <dcterms:created xsi:type="dcterms:W3CDTF">2022-05-13T04:43:58Z</dcterms:created>
  <dcterms:modified xsi:type="dcterms:W3CDTF">2022-05-13T07:53:00Z</dcterms:modified>
</cp:coreProperties>
</file>