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395AC-2D69-3C59-7F69-3E1A7DADD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E08A45-7101-72E2-F0D1-916F79972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0FEF7-A1DA-9C27-810A-DC2B69FF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EA1D-1E6C-4587-937E-D5A81CFC885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06BBF-0E13-1D2C-52B7-37FE004E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FA7AB-47DE-8EE4-E525-CDE84F3F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EB4-70A2-436E-A815-0BD385731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9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DE22C-CF49-3D41-7790-AF2A890D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8D17E7-FDA1-AA6B-60E0-F9E56BCD2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CC746-5C39-2748-AB71-330B44C4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EA1D-1E6C-4587-937E-D5A81CFC885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C0D1D-90C9-6EB7-564A-38415710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CF213-C35E-AC0C-CC8B-D0C38A5C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EB4-70A2-436E-A815-0BD385731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38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18C21A-85DE-152C-54B0-CF4A59CDC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8CDF23-3620-FD39-2470-E3A84AC6B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4258B-44B3-1BC8-90D4-2377E01E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EA1D-1E6C-4587-937E-D5A81CFC885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EA3CD-DE3B-3189-CBBB-4B474D42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1E099-72B8-AAEC-2657-722638EB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EB4-70A2-436E-A815-0BD385731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85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47015-96D8-875C-79D1-BAA39449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2A8B2-764D-54E3-4AE1-3E8A3036E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44E59-4552-189D-6702-D3101E8A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EA1D-1E6C-4587-937E-D5A81CFC885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2302D-DA35-AB87-4523-083583E7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D7411-B2DB-F999-774F-86F5CF74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EB4-70A2-436E-A815-0BD385731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50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6244A-9A06-38E9-B7C1-F802F28F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0DEFA9-F983-F0E8-F32F-DD02AA30C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9D596-4934-769C-86EC-FF3823D4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EA1D-1E6C-4587-937E-D5A81CFC885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EAB4D-2711-D362-D65E-2E12741D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3B950-D1B8-34F9-8254-48A7492E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EB4-70A2-436E-A815-0BD385731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5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39BAE-F95E-EA55-9E60-06BD2290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BA2C1-4154-8822-D850-BA8979B05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07050-D8A6-B5CD-5F83-AC6B56E85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B62172-9A74-375C-A50B-88C570AB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EA1D-1E6C-4587-937E-D5A81CFC885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DA037C-A5AD-ABFA-7527-A1D339FB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3B598-59AC-8036-A3B8-FE7C70EF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EB4-70A2-436E-A815-0BD385731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89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3C046-9559-D9E5-FFB9-FA51486D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5193ED-DBE6-5CC0-6036-4CA6C9D9F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64DECF-D3A3-E094-DCDC-B86575D05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CDC7D3-9F52-21B6-271A-A78B9D6A4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399556-1E76-03AF-13B6-4CA04AAA4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BDC103-E374-7DB9-BB23-65F13B2D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EA1D-1E6C-4587-937E-D5A81CFC885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3CA1FB-C123-D6B6-54F7-BD2282A5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522F03-69E5-26D1-9DEA-CA9EAAA3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EB4-70A2-436E-A815-0BD385731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1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63B63-028B-816D-7477-A2948A9E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FBF29E-DFAE-D638-7654-7FA94B7B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EA1D-1E6C-4587-937E-D5A81CFC885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38141C-DD10-AB42-5677-E4611FB9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88ED65-F306-5BBE-F989-C0CB519F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EB4-70A2-436E-A815-0BD385731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80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BBFD38-E3DE-DC2C-07DD-2DCE4B07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EA1D-1E6C-4587-937E-D5A81CFC885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FB5CF7-47A7-9A8F-CF22-83148602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B1D42D-63F3-8180-D3BB-825B3F2E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EB4-70A2-436E-A815-0BD385731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30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6D35A-3809-F651-B2B3-3E7E30F6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1CBB6-237C-34A6-58BB-0877A1B4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B5592C-F871-277C-5CB4-83F2B3D92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E04AB6-4DDA-E1C8-0555-B9FDFCFF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EA1D-1E6C-4587-937E-D5A81CFC885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A0643-AA1C-F706-272A-2AD4EEDD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7AA78C-4806-8E00-8CD2-46DA6BF5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EB4-70A2-436E-A815-0BD385731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610E1-3FF8-49E3-4763-990A1CC7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D999FD-3449-8661-E8CB-EF61BBA08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451942-2893-3D03-0762-13FB45DE5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E19981-723D-DEF7-6FE5-6E2955E2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EA1D-1E6C-4587-937E-D5A81CFC885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7FC93-3486-E605-FE17-119730D8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D0968-46B4-9844-3502-FF5C2447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CEB4-70A2-436E-A815-0BD385731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04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08C58A-E88B-91EA-B852-242D41C5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69DB2E-36BE-25A0-B8EA-75AFB4007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05AAE-DCAC-DD46-24D9-FD710612E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EA1D-1E6C-4587-937E-D5A81CFC8852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D13EE-0F80-C985-02C5-6DAA7A2E0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6298A-37C5-71FF-E7AA-379F058A9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7CEB4-70A2-436E-A815-0BD385731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09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판단 3">
            <a:extLst>
              <a:ext uri="{FF2B5EF4-FFF2-40B4-BE49-F238E27FC236}">
                <a16:creationId xmlns:a16="http://schemas.microsoft.com/office/drawing/2014/main" id="{3E4929F7-5AD1-AFE1-3DDA-35A86B6B36CE}"/>
              </a:ext>
            </a:extLst>
          </p:cNvPr>
          <p:cNvSpPr/>
          <p:nvPr/>
        </p:nvSpPr>
        <p:spPr>
          <a:xfrm>
            <a:off x="3634530" y="738232"/>
            <a:ext cx="4922940" cy="69628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BUFF_FROZEN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60BD460-6428-F3A0-F26B-9AB4B04BE955}"/>
              </a:ext>
            </a:extLst>
          </p:cNvPr>
          <p:cNvSpPr/>
          <p:nvPr/>
        </p:nvSpPr>
        <p:spPr>
          <a:xfrm>
            <a:off x="4242033" y="100668"/>
            <a:ext cx="3707934" cy="343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921218-76ED-D8B7-E78F-D9A64D58A335}"/>
              </a:ext>
            </a:extLst>
          </p:cNvPr>
          <p:cNvSpPr/>
          <p:nvPr/>
        </p:nvSpPr>
        <p:spPr>
          <a:xfrm>
            <a:off x="1258349" y="889234"/>
            <a:ext cx="1031846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9A032C-587D-1DD7-8568-D29216E62973}"/>
              </a:ext>
            </a:extLst>
          </p:cNvPr>
          <p:cNvSpPr/>
          <p:nvPr/>
        </p:nvSpPr>
        <p:spPr>
          <a:xfrm>
            <a:off x="4346895" y="1652631"/>
            <a:ext cx="3498209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moveStep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EAB8282D-DC96-2E22-EA1E-8FCCCECE4DD6}"/>
              </a:ext>
            </a:extLst>
          </p:cNvPr>
          <p:cNvSpPr/>
          <p:nvPr/>
        </p:nvSpPr>
        <p:spPr>
          <a:xfrm>
            <a:off x="2632045" y="2231471"/>
            <a:ext cx="6927910" cy="45300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BUFF_SLOWDOWN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D6F0CF-EFE5-E3EA-3DB4-0305015F182C}"/>
              </a:ext>
            </a:extLst>
          </p:cNvPr>
          <p:cNvSpPr/>
          <p:nvPr/>
        </p:nvSpPr>
        <p:spPr>
          <a:xfrm>
            <a:off x="125834" y="2231471"/>
            <a:ext cx="2080469" cy="453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순서도: 준비 9">
            <a:extLst>
              <a:ext uri="{FF2B5EF4-FFF2-40B4-BE49-F238E27FC236}">
                <a16:creationId xmlns:a16="http://schemas.microsoft.com/office/drawing/2014/main" id="{8BE91F94-EBE4-1C34-3D0A-3AF3BC68D14C}"/>
              </a:ext>
            </a:extLst>
          </p:cNvPr>
          <p:cNvSpPr/>
          <p:nvPr/>
        </p:nvSpPr>
        <p:spPr>
          <a:xfrm>
            <a:off x="3784134" y="2944534"/>
            <a:ext cx="4623732" cy="453006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280D76-D10C-882B-89F4-7BC8F83C6AF9}"/>
              </a:ext>
            </a:extLst>
          </p:cNvPr>
          <p:cNvSpPr/>
          <p:nvPr/>
        </p:nvSpPr>
        <p:spPr>
          <a:xfrm>
            <a:off x="1258349" y="3636629"/>
            <a:ext cx="1543573" cy="310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21FA12-E4E8-916A-EDD6-9DD9AB15DFB2}"/>
              </a:ext>
            </a:extLst>
          </p:cNvPr>
          <p:cNvSpPr/>
          <p:nvPr/>
        </p:nvSpPr>
        <p:spPr>
          <a:xfrm>
            <a:off x="4257413" y="3657597"/>
            <a:ext cx="3665989" cy="243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순서도: 준비 12">
            <a:extLst>
              <a:ext uri="{FF2B5EF4-FFF2-40B4-BE49-F238E27FC236}">
                <a16:creationId xmlns:a16="http://schemas.microsoft.com/office/drawing/2014/main" id="{DD35D323-3D88-ECD6-0F2D-D2FEF1F33A36}"/>
              </a:ext>
            </a:extLst>
          </p:cNvPr>
          <p:cNvSpPr/>
          <p:nvPr/>
        </p:nvSpPr>
        <p:spPr>
          <a:xfrm>
            <a:off x="4983061" y="4173524"/>
            <a:ext cx="2214694" cy="453006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n-NO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nn-NO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nn-NO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nn-NO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17B077-9D89-2F20-BAE9-EA6721E29CD1}"/>
              </a:ext>
            </a:extLst>
          </p:cNvPr>
          <p:cNvSpPr/>
          <p:nvPr/>
        </p:nvSpPr>
        <p:spPr>
          <a:xfrm>
            <a:off x="3249683" y="5104702"/>
            <a:ext cx="5681445" cy="63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PositionBuffer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posBuffer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PositionBufferSlot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firstSlot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3B12A99-BF69-3870-BC5A-7B311B530904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6096000" y="444616"/>
            <a:ext cx="0" cy="29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A302F37-0A6C-338D-B7F3-2DED7DFD0CDD}"/>
              </a:ext>
            </a:extLst>
          </p:cNvPr>
          <p:cNvCxnSpPr>
            <a:stCxn id="4" idx="1"/>
            <a:endCxn id="6" idx="3"/>
          </p:cNvCxnSpPr>
          <p:nvPr/>
        </p:nvCxnSpPr>
        <p:spPr>
          <a:xfrm flipH="1">
            <a:off x="2290195" y="1086375"/>
            <a:ext cx="1344335" cy="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7E421DF-1021-B651-952E-1FFA1028BC5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96000" y="1434518"/>
            <a:ext cx="0" cy="21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3083714-4605-C748-49A4-14F283641686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2013358"/>
            <a:ext cx="0" cy="21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ADBAB27-60D7-D03F-A3CC-9A5C71DC1047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2206303" y="2457974"/>
            <a:ext cx="4257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C6D2ECE-D66C-3AE2-6E6E-295707E00528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6096000" y="2684477"/>
            <a:ext cx="0" cy="260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57F6F5-E6CD-0504-2D67-90BA390AB515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6090408" y="3397540"/>
            <a:ext cx="5592" cy="260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9C28A65-F0A3-49A4-8309-8CF1153E7356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090408" y="3900878"/>
            <a:ext cx="0" cy="27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9B83853-78E9-48D1-245A-7F59BC97D1A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6090406" y="4626530"/>
            <a:ext cx="2" cy="47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88332EB-CB2B-A0BF-EE9C-5FCBF7E65ECD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2231822" y="1618724"/>
            <a:ext cx="486559" cy="26180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90391D0A-FA78-1F10-1582-E9C13AD06C21}"/>
              </a:ext>
            </a:extLst>
          </p:cNvPr>
          <p:cNvCxnSpPr>
            <a:stCxn id="11" idx="0"/>
            <a:endCxn id="10" idx="1"/>
          </p:cNvCxnSpPr>
          <p:nvPr/>
        </p:nvCxnSpPr>
        <p:spPr>
          <a:xfrm rot="5400000" flipH="1" flipV="1">
            <a:off x="2674339" y="2526834"/>
            <a:ext cx="465592" cy="17539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8299B3C-6913-99FD-FF81-85D7DF6D10F7}"/>
              </a:ext>
            </a:extLst>
          </p:cNvPr>
          <p:cNvCxnSpPr>
            <a:stCxn id="13" idx="1"/>
            <a:endCxn id="11" idx="2"/>
          </p:cNvCxnSpPr>
          <p:nvPr/>
        </p:nvCxnSpPr>
        <p:spPr>
          <a:xfrm rot="10800000">
            <a:off x="2030137" y="3947023"/>
            <a:ext cx="2952925" cy="4530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2900F65-3C9F-12C6-BA3D-D9F64E320400}"/>
              </a:ext>
            </a:extLst>
          </p:cNvPr>
          <p:cNvSpPr/>
          <p:nvPr/>
        </p:nvSpPr>
        <p:spPr>
          <a:xfrm>
            <a:off x="9927320" y="2927756"/>
            <a:ext cx="665527" cy="453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끝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8D52855-76E6-AB9F-A49B-2FAE56703AF0}"/>
              </a:ext>
            </a:extLst>
          </p:cNvPr>
          <p:cNvCxnSpPr>
            <a:cxnSpLocks/>
            <a:stCxn id="10" idx="3"/>
            <a:endCxn id="39" idx="1"/>
          </p:cNvCxnSpPr>
          <p:nvPr/>
        </p:nvCxnSpPr>
        <p:spPr>
          <a:xfrm flipV="1">
            <a:off x="8407866" y="3154259"/>
            <a:ext cx="1519454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다른 페이지 연결선 42">
            <a:extLst>
              <a:ext uri="{FF2B5EF4-FFF2-40B4-BE49-F238E27FC236}">
                <a16:creationId xmlns:a16="http://schemas.microsoft.com/office/drawing/2014/main" id="{0342395C-BB71-7CB1-8DA4-40F56F88FCA2}"/>
              </a:ext>
            </a:extLst>
          </p:cNvPr>
          <p:cNvSpPr/>
          <p:nvPr/>
        </p:nvSpPr>
        <p:spPr>
          <a:xfrm>
            <a:off x="5519955" y="6375625"/>
            <a:ext cx="1140903" cy="38170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page2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1CE2B28-FAC2-4C95-86C9-B6EBE74E816B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>
            <a:off x="6090406" y="5742262"/>
            <a:ext cx="1" cy="63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1CC0A7EB-1E97-B268-623A-636F96DD351E}"/>
              </a:ext>
            </a:extLst>
          </p:cNvPr>
          <p:cNvSpPr/>
          <p:nvPr/>
        </p:nvSpPr>
        <p:spPr>
          <a:xfrm>
            <a:off x="9504028" y="3970089"/>
            <a:ext cx="1350628" cy="859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F3F00E-E02B-78F9-60E0-CB05190344A9}"/>
              </a:ext>
            </a:extLst>
          </p:cNvPr>
          <p:cNvSpPr/>
          <p:nvPr/>
        </p:nvSpPr>
        <p:spPr>
          <a:xfrm>
            <a:off x="8039449" y="4234343"/>
            <a:ext cx="679508" cy="331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E8AEABF-09B0-8675-91CB-2E1E51ECE4B7}"/>
              </a:ext>
            </a:extLst>
          </p:cNvPr>
          <p:cNvCxnSpPr>
            <a:stCxn id="52" idx="2"/>
            <a:endCxn id="53" idx="3"/>
          </p:cNvCxnSpPr>
          <p:nvPr/>
        </p:nvCxnSpPr>
        <p:spPr>
          <a:xfrm flipH="1">
            <a:off x="8718957" y="4400026"/>
            <a:ext cx="7850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D45214A-4904-297C-929D-BD10C57B588F}"/>
              </a:ext>
            </a:extLst>
          </p:cNvPr>
          <p:cNvCxnSpPr>
            <a:stCxn id="53" idx="1"/>
            <a:endCxn id="13" idx="3"/>
          </p:cNvCxnSpPr>
          <p:nvPr/>
        </p:nvCxnSpPr>
        <p:spPr>
          <a:xfrm flipH="1">
            <a:off x="7197755" y="4400027"/>
            <a:ext cx="841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6F6606-430C-7B23-68C9-1570728E3261}"/>
              </a:ext>
            </a:extLst>
          </p:cNvPr>
          <p:cNvSpPr txBox="1"/>
          <p:nvPr/>
        </p:nvSpPr>
        <p:spPr>
          <a:xfrm>
            <a:off x="2632045" y="744526"/>
            <a:ext cx="63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997E19-0B17-0F68-5745-EBAA3E191320}"/>
              </a:ext>
            </a:extLst>
          </p:cNvPr>
          <p:cNvSpPr txBox="1"/>
          <p:nvPr/>
        </p:nvSpPr>
        <p:spPr>
          <a:xfrm>
            <a:off x="2164708" y="2063475"/>
            <a:ext cx="63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2E10540-E5E7-122C-0EF7-D80F6E15A513}"/>
              </a:ext>
            </a:extLst>
          </p:cNvPr>
          <p:cNvSpPr txBox="1"/>
          <p:nvPr/>
        </p:nvSpPr>
        <p:spPr>
          <a:xfrm>
            <a:off x="5538133" y="4712516"/>
            <a:ext cx="63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3632C4-0FD3-8959-B0A2-D5DCCB956547}"/>
              </a:ext>
            </a:extLst>
          </p:cNvPr>
          <p:cNvSpPr txBox="1"/>
          <p:nvPr/>
        </p:nvSpPr>
        <p:spPr>
          <a:xfrm>
            <a:off x="5418945" y="1337937"/>
            <a:ext cx="75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1F8AE6-2633-7C63-D81C-759071E0456E}"/>
              </a:ext>
            </a:extLst>
          </p:cNvPr>
          <p:cNvSpPr txBox="1"/>
          <p:nvPr/>
        </p:nvSpPr>
        <p:spPr>
          <a:xfrm>
            <a:off x="8683306" y="2809877"/>
            <a:ext cx="75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B7A9BB0-8770-FDBE-22AF-6BE62E5D7B42}"/>
              </a:ext>
            </a:extLst>
          </p:cNvPr>
          <p:cNvSpPr txBox="1"/>
          <p:nvPr/>
        </p:nvSpPr>
        <p:spPr>
          <a:xfrm>
            <a:off x="4346895" y="4049677"/>
            <a:ext cx="75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227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19529AD9-AEC1-600E-CD27-F550209AC081}"/>
              </a:ext>
            </a:extLst>
          </p:cNvPr>
          <p:cNvSpPr/>
          <p:nvPr/>
        </p:nvSpPr>
        <p:spPr>
          <a:xfrm>
            <a:off x="5564697" y="151003"/>
            <a:ext cx="1062605" cy="31039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1</a:t>
            </a:r>
            <a:endParaRPr lang="ko-KR" altLang="en-US" dirty="0"/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B62E3296-AFB5-A81B-8E5E-2B33EB55784F}"/>
              </a:ext>
            </a:extLst>
          </p:cNvPr>
          <p:cNvSpPr/>
          <p:nvPr/>
        </p:nvSpPr>
        <p:spPr>
          <a:xfrm>
            <a:off x="4464340" y="780177"/>
            <a:ext cx="3263317" cy="142612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firstSlot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firstSlot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97AC1091-3365-47B9-B8A0-2E345C31D96F}"/>
              </a:ext>
            </a:extLst>
          </p:cNvPr>
          <p:cNvSpPr/>
          <p:nvPr/>
        </p:nvSpPr>
        <p:spPr>
          <a:xfrm>
            <a:off x="4019725" y="2625754"/>
            <a:ext cx="4152550" cy="47817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changeSpriteDirection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firstSlot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9339F8-221C-131E-F353-F2A493976279}"/>
              </a:ext>
            </a:extLst>
          </p:cNvPr>
          <p:cNvSpPr/>
          <p:nvPr/>
        </p:nvSpPr>
        <p:spPr>
          <a:xfrm>
            <a:off x="5399713" y="3347206"/>
            <a:ext cx="1392573" cy="352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</a:p>
        </p:txBody>
      </p:sp>
      <p:sp>
        <p:nvSpPr>
          <p:cNvPr id="8" name="순서도: 준비 7">
            <a:extLst>
              <a:ext uri="{FF2B5EF4-FFF2-40B4-BE49-F238E27FC236}">
                <a16:creationId xmlns:a16="http://schemas.microsoft.com/office/drawing/2014/main" id="{2CF15262-4869-796C-C755-EB5B43C39E07}"/>
              </a:ext>
            </a:extLst>
          </p:cNvPr>
          <p:cNvSpPr/>
          <p:nvPr/>
        </p:nvSpPr>
        <p:spPr>
          <a:xfrm>
            <a:off x="4770539" y="4014132"/>
            <a:ext cx="2650921" cy="47817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41320D-95AE-5E7F-F5D3-3960ADFFF4E7}"/>
              </a:ext>
            </a:extLst>
          </p:cNvPr>
          <p:cNvSpPr/>
          <p:nvPr/>
        </p:nvSpPr>
        <p:spPr>
          <a:xfrm>
            <a:off x="3381461" y="4056077"/>
            <a:ext cx="604007" cy="40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7F7776-20B3-DF12-915D-E7CFC37D5132}"/>
              </a:ext>
            </a:extLst>
          </p:cNvPr>
          <p:cNvSpPr/>
          <p:nvPr/>
        </p:nvSpPr>
        <p:spPr>
          <a:xfrm>
            <a:off x="3985468" y="4802699"/>
            <a:ext cx="4221059" cy="43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C9276A-8E51-D2E1-5711-213C8865C4EA}"/>
              </a:ext>
            </a:extLst>
          </p:cNvPr>
          <p:cNvSpPr/>
          <p:nvPr/>
        </p:nvSpPr>
        <p:spPr>
          <a:xfrm>
            <a:off x="8583335" y="4056077"/>
            <a:ext cx="3338818" cy="394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firstSlot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5EAF8F-7D75-BAB1-F3EF-94E2DED19A0C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461395"/>
            <a:ext cx="1" cy="31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DBBFDE7-F88B-4E7A-63BD-F254D405340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5999" y="2206305"/>
            <a:ext cx="1" cy="41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958912E-97EC-D45C-58BD-8875ECA4C58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3103926"/>
            <a:ext cx="0" cy="24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D88F3EB-C225-8C52-1B14-FFE2E174A0A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6000" y="3699544"/>
            <a:ext cx="0" cy="31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BF7663B-1393-E7F5-CFE8-90323EA12938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6095998" y="4492304"/>
            <a:ext cx="2" cy="31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DA9A022-C4D2-1BEE-9160-E2B54ADF6C89}"/>
              </a:ext>
            </a:extLst>
          </p:cNvPr>
          <p:cNvCxnSpPr>
            <a:stCxn id="10" idx="1"/>
            <a:endCxn id="9" idx="2"/>
          </p:cNvCxnSpPr>
          <p:nvPr/>
        </p:nvCxnSpPr>
        <p:spPr>
          <a:xfrm rot="10800000">
            <a:off x="3683466" y="4462941"/>
            <a:ext cx="302003" cy="555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59D6652-32F2-2C0C-090D-9004E89A07D0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3985468" y="4253218"/>
            <a:ext cx="785071" cy="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D898B22-EC51-2C21-5005-9C8D7BC06CD6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7421460" y="4253218"/>
            <a:ext cx="1161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23614E04-554F-215B-8CDD-819BA0B277A6}"/>
              </a:ext>
            </a:extLst>
          </p:cNvPr>
          <p:cNvCxnSpPr>
            <a:stCxn id="11" idx="0"/>
            <a:endCxn id="5" idx="3"/>
          </p:cNvCxnSpPr>
          <p:nvPr/>
        </p:nvCxnSpPr>
        <p:spPr>
          <a:xfrm rot="16200000" flipV="1">
            <a:off x="7708783" y="1512115"/>
            <a:ext cx="2562836" cy="25250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종속 처리 33">
            <a:extLst>
              <a:ext uri="{FF2B5EF4-FFF2-40B4-BE49-F238E27FC236}">
                <a16:creationId xmlns:a16="http://schemas.microsoft.com/office/drawing/2014/main" id="{59CF5ED6-BA35-034C-A500-CB65EE909D75}"/>
              </a:ext>
            </a:extLst>
          </p:cNvPr>
          <p:cNvSpPr/>
          <p:nvPr/>
        </p:nvSpPr>
        <p:spPr>
          <a:xfrm>
            <a:off x="149604" y="1330703"/>
            <a:ext cx="3814194" cy="32507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109AF8-DE84-527C-2C5B-A1C2584DD072}"/>
              </a:ext>
            </a:extLst>
          </p:cNvPr>
          <p:cNvCxnSpPr>
            <a:stCxn id="5" idx="1"/>
            <a:endCxn id="34" idx="3"/>
          </p:cNvCxnSpPr>
          <p:nvPr/>
        </p:nvCxnSpPr>
        <p:spPr>
          <a:xfrm flipH="1" flipV="1">
            <a:off x="3963798" y="1493240"/>
            <a:ext cx="5005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5C791AC6-247C-7279-2314-FDA14F248AD6}"/>
              </a:ext>
            </a:extLst>
          </p:cNvPr>
          <p:cNvSpPr/>
          <p:nvPr/>
        </p:nvSpPr>
        <p:spPr>
          <a:xfrm>
            <a:off x="1498833" y="2416029"/>
            <a:ext cx="1115736" cy="755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F2EA8C1-AF34-E716-F1A9-A6715D3915B9}"/>
              </a:ext>
            </a:extLst>
          </p:cNvPr>
          <p:cNvCxnSpPr>
            <a:stCxn id="34" idx="2"/>
            <a:endCxn id="37" idx="0"/>
          </p:cNvCxnSpPr>
          <p:nvPr/>
        </p:nvCxnSpPr>
        <p:spPr>
          <a:xfrm>
            <a:off x="2056701" y="1655777"/>
            <a:ext cx="0" cy="76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19E8009-51A0-EA18-1230-FBF7D6335368}"/>
              </a:ext>
            </a:extLst>
          </p:cNvPr>
          <p:cNvSpPr txBox="1"/>
          <p:nvPr/>
        </p:nvSpPr>
        <p:spPr>
          <a:xfrm>
            <a:off x="3963798" y="1109444"/>
            <a:ext cx="75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4E1A0D-3229-D180-9C0E-D994E2AD3F0A}"/>
              </a:ext>
            </a:extLst>
          </p:cNvPr>
          <p:cNvSpPr txBox="1"/>
          <p:nvPr/>
        </p:nvSpPr>
        <p:spPr>
          <a:xfrm>
            <a:off x="7655655" y="3883886"/>
            <a:ext cx="75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E5F90D-487D-B929-1589-4105636D0878}"/>
              </a:ext>
            </a:extLst>
          </p:cNvPr>
          <p:cNvSpPr txBox="1"/>
          <p:nvPr/>
        </p:nvSpPr>
        <p:spPr>
          <a:xfrm>
            <a:off x="5499685" y="2189311"/>
            <a:ext cx="75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5772AF-E916-3CE7-4789-49B0B41D9E94}"/>
              </a:ext>
            </a:extLst>
          </p:cNvPr>
          <p:cNvSpPr txBox="1"/>
          <p:nvPr/>
        </p:nvSpPr>
        <p:spPr>
          <a:xfrm>
            <a:off x="5499685" y="4462837"/>
            <a:ext cx="75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39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185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9</cp:revision>
  <dcterms:created xsi:type="dcterms:W3CDTF">2022-05-13T15:10:35Z</dcterms:created>
  <dcterms:modified xsi:type="dcterms:W3CDTF">2022-05-13T17:30:05Z</dcterms:modified>
</cp:coreProperties>
</file>