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9AFA-BA5E-DF9E-33EB-ECAB72920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780A8-7B28-07C8-A85D-64E99158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F7543-51E0-EEB5-F477-CCEEE9FF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F0F8A-CA07-D188-29AF-83841A4F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B5AD9-D7E4-DEA3-4738-B5FAED42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3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8D4C-4EC2-D04E-2CC0-33D6661E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272A2-B086-17B3-82C4-12293F99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D1FA7-AE26-630A-059D-9F7FD7E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7935D-160D-8725-326C-4F0737A6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D0580-3927-77F7-AB2B-643C302F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9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905635-22C4-E0F5-EE84-82BAC5E3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C42F15-BFA5-38B1-B14E-6A6733340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31A58-74C8-D370-E782-D736F189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248E-C44F-E1B7-5BE3-3A3CDCE6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CCBB6-879F-F75C-6251-96601162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4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65A-A80D-74DE-67ED-52BDE5E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DD51C-445B-2A6F-36A6-32AE986D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7F4AB-1B80-99A2-B188-BD8194F7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CB04F-4A34-709F-6892-1D5E47BE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33D99-51D1-D27D-D3C6-B1CB7231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5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184E-00B5-7D50-3DF7-5BCE6108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77D09-96B7-FFD9-C4C8-B71140AF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F0DE4-04C0-AE2E-C295-22F463F6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439E3-26A4-AE4F-2E7F-5A6E427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D03B6-09B6-197B-9B3D-2203C37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5607-0DB5-0034-AB4E-0498A06D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34EE-FD0D-D7C5-6BB5-B2AFF528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DCEFD-4297-5533-244C-F9677431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57215-EA2F-4FF3-7208-170F29A6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09E44-766E-973B-7472-9CC6DFC1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F91BE-ABC0-CDE1-FD9C-3B6EF53F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0FE06-615D-C9F3-870A-4FAC35FB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5C668-1B94-02F8-1901-B2C6DC6D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C0DB9-6689-E808-547D-7EF5F4D3B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EDB94-D98D-DB1F-9053-906D34658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68407-72D6-8576-494D-340C2036D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3C4C48-5D84-AAEF-BD14-AEEED872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18F098-4D89-718C-0518-ABA34130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A0A1B2-DBAF-79B3-0CEB-D9B2A79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8381E-57CE-54DF-9A62-1B2B78C3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C8574E-C488-E00D-6474-FCCD9F50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3B603-4816-362F-5601-534EC70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700C9-58BC-4F34-71D8-3BD8D691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9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5C650-16AB-CF2D-7902-8D01D283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DB4E5-C0DE-CA66-E874-154B6F3F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555A1-69DC-2943-AA5C-88D108F5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626C-A407-ED8B-6F48-8FEB92B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0FB75-54A9-3E5E-6952-E2E90A80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F2CCA-D0D0-5CCF-7E24-A218E64EE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B665B-D9E2-F272-6DAB-2916A36B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D224-EF85-371F-0DF3-C919BA4F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E8CC8-50F2-5349-DE65-B6CD3D25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4049A-B854-CCBD-3981-0DB4C962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C3C49-7722-E3EB-E0AD-0DDF37AA8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664EA-0D67-EFD9-5190-18078114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EDDFD-04EC-8EA9-CF61-E7E8608C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47DF1-AE30-44B7-C3DD-654AB6D1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788AA-88C6-353B-A20A-82500E3E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5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48CA9-06CA-4863-080F-2A8FD955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2A77-BE02-8F96-2FA9-84167FDE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717D8-29E4-78D4-E5BF-1BAA938CB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7886-0B2A-4B81-BD94-D6AF8A5FDB4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771DA-5B99-C763-4237-76BC462C2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32855-EBB9-C87C-4474-1A4225D7E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BC5E-9A8B-4718-94EC-345EEB71D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1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67D893-45F7-ACA7-C54F-1356A5D36B68}"/>
              </a:ext>
            </a:extLst>
          </p:cNvPr>
          <p:cNvSpPr/>
          <p:nvPr/>
        </p:nvSpPr>
        <p:spPr>
          <a:xfrm>
            <a:off x="3461857" y="125836"/>
            <a:ext cx="5268286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D66E12-3EB6-648E-87FA-37E1C1F1C7B9}"/>
              </a:ext>
            </a:extLst>
          </p:cNvPr>
          <p:cNvSpPr/>
          <p:nvPr/>
        </p:nvSpPr>
        <p:spPr>
          <a:xfrm>
            <a:off x="3923251" y="713064"/>
            <a:ext cx="4345498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157DEE8-BE9C-BB72-C3C6-BE8B06EAF332}"/>
              </a:ext>
            </a:extLst>
          </p:cNvPr>
          <p:cNvSpPr/>
          <p:nvPr/>
        </p:nvSpPr>
        <p:spPr>
          <a:xfrm>
            <a:off x="4346895" y="1190188"/>
            <a:ext cx="3498209" cy="562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E7C865FA-EA45-3A25-09B3-6666855E79CF}"/>
              </a:ext>
            </a:extLst>
          </p:cNvPr>
          <p:cNvSpPr/>
          <p:nvPr/>
        </p:nvSpPr>
        <p:spPr>
          <a:xfrm>
            <a:off x="4346895" y="2004620"/>
            <a:ext cx="3498209" cy="562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005EF719-0861-BB54-911E-991922FB8D53}"/>
              </a:ext>
            </a:extLst>
          </p:cNvPr>
          <p:cNvSpPr/>
          <p:nvPr/>
        </p:nvSpPr>
        <p:spPr>
          <a:xfrm>
            <a:off x="4565006" y="2752462"/>
            <a:ext cx="3061981" cy="562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134B04C6-5C6C-775E-DC86-7745D07D40C3}"/>
              </a:ext>
            </a:extLst>
          </p:cNvPr>
          <p:cNvSpPr/>
          <p:nvPr/>
        </p:nvSpPr>
        <p:spPr>
          <a:xfrm>
            <a:off x="4411207" y="3580355"/>
            <a:ext cx="3369577" cy="562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98A8E4-BA6A-0E3F-5649-6E999F8680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1396"/>
            <a:ext cx="0" cy="2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F472A2-86E3-A91D-EF0A-B1324A69AAE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048624"/>
            <a:ext cx="0" cy="1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1D6EB1-9629-F9E7-D7D6-FD3BCB6D153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752250"/>
            <a:ext cx="0" cy="25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D597F4-3EB2-A67D-16E2-1EA6892ACD2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7" y="2566682"/>
            <a:ext cx="3" cy="1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F5261B-4BDF-6DA8-E808-FB57DA5222E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6" y="3314524"/>
            <a:ext cx="1" cy="2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AE5713-8737-D410-F5DE-7FF5D5909894}"/>
              </a:ext>
            </a:extLst>
          </p:cNvPr>
          <p:cNvSpPr/>
          <p:nvPr/>
        </p:nvSpPr>
        <p:spPr>
          <a:xfrm>
            <a:off x="964735" y="1303439"/>
            <a:ext cx="2354510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BCA774-5F38-177B-9496-DAFAB2ABF3EB}"/>
              </a:ext>
            </a:extLst>
          </p:cNvPr>
          <p:cNvSpPr/>
          <p:nvPr/>
        </p:nvSpPr>
        <p:spPr>
          <a:xfrm>
            <a:off x="964735" y="2117871"/>
            <a:ext cx="2354510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AC1937-4453-5AD3-DAB4-316D4D7AD017}"/>
              </a:ext>
            </a:extLst>
          </p:cNvPr>
          <p:cNvSpPr/>
          <p:nvPr/>
        </p:nvSpPr>
        <p:spPr>
          <a:xfrm>
            <a:off x="992699" y="2865713"/>
            <a:ext cx="2340528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7A544D-1137-863A-8B3A-51336B99C6C5}"/>
              </a:ext>
            </a:extLst>
          </p:cNvPr>
          <p:cNvSpPr/>
          <p:nvPr/>
        </p:nvSpPr>
        <p:spPr>
          <a:xfrm>
            <a:off x="992699" y="3680144"/>
            <a:ext cx="2340528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C4F915-F17A-39DC-1B00-870192656322}"/>
              </a:ext>
            </a:extLst>
          </p:cNvPr>
          <p:cNvCxnSpPr>
            <a:stCxn id="6" idx="1"/>
            <a:endCxn id="21" idx="3"/>
          </p:cNvCxnSpPr>
          <p:nvPr/>
        </p:nvCxnSpPr>
        <p:spPr>
          <a:xfrm flipH="1">
            <a:off x="3319245" y="1471219"/>
            <a:ext cx="102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E906EA-9754-2D2E-6738-1694E31226EB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>
            <a:off x="3319245" y="2285651"/>
            <a:ext cx="102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15E3FD4-CD40-D555-2860-F2E438CEAFEB}"/>
              </a:ext>
            </a:extLst>
          </p:cNvPr>
          <p:cNvCxnSpPr>
            <a:stCxn id="8" idx="1"/>
          </p:cNvCxnSpPr>
          <p:nvPr/>
        </p:nvCxnSpPr>
        <p:spPr>
          <a:xfrm flipH="1">
            <a:off x="3187817" y="3033493"/>
            <a:ext cx="137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4020EA-01A1-0B2C-53EE-2E85B85BA263}"/>
              </a:ext>
            </a:extLst>
          </p:cNvPr>
          <p:cNvCxnSpPr>
            <a:stCxn id="9" idx="1"/>
            <a:endCxn id="24" idx="3"/>
          </p:cNvCxnSpPr>
          <p:nvPr/>
        </p:nvCxnSpPr>
        <p:spPr>
          <a:xfrm flipH="1" flipV="1">
            <a:off x="3333227" y="3847924"/>
            <a:ext cx="1077980" cy="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616B50-3CC7-C8A6-CCF8-B67087F360E5}"/>
              </a:ext>
            </a:extLst>
          </p:cNvPr>
          <p:cNvSpPr txBox="1"/>
          <p:nvPr/>
        </p:nvSpPr>
        <p:spPr>
          <a:xfrm>
            <a:off x="3572312" y="1962232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0524-7464-E575-FE53-1BFCF3384A42}"/>
              </a:ext>
            </a:extLst>
          </p:cNvPr>
          <p:cNvSpPr txBox="1"/>
          <p:nvPr/>
        </p:nvSpPr>
        <p:spPr>
          <a:xfrm>
            <a:off x="3524775" y="1108047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20698-8B71-63F5-E2FB-44F423AC5481}"/>
              </a:ext>
            </a:extLst>
          </p:cNvPr>
          <p:cNvSpPr txBox="1"/>
          <p:nvPr/>
        </p:nvSpPr>
        <p:spPr>
          <a:xfrm>
            <a:off x="3524775" y="2704186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63C1F4-6D7B-584B-7403-4D23887398E6}"/>
              </a:ext>
            </a:extLst>
          </p:cNvPr>
          <p:cNvSpPr txBox="1"/>
          <p:nvPr/>
        </p:nvSpPr>
        <p:spPr>
          <a:xfrm>
            <a:off x="5455639" y="2474906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EE2881-D5D9-7D29-D68E-9E11C6026EF2}"/>
              </a:ext>
            </a:extLst>
          </p:cNvPr>
          <p:cNvSpPr txBox="1"/>
          <p:nvPr/>
        </p:nvSpPr>
        <p:spPr>
          <a:xfrm>
            <a:off x="5462631" y="1685730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8923D1-B43D-4BFD-0CD2-A2130A128213}"/>
              </a:ext>
            </a:extLst>
          </p:cNvPr>
          <p:cNvSpPr txBox="1"/>
          <p:nvPr/>
        </p:nvSpPr>
        <p:spPr>
          <a:xfrm>
            <a:off x="5462631" y="3299323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CE3851-0229-EF50-8F04-EB9125C139DA}"/>
              </a:ext>
            </a:extLst>
          </p:cNvPr>
          <p:cNvSpPr txBox="1"/>
          <p:nvPr/>
        </p:nvSpPr>
        <p:spPr>
          <a:xfrm>
            <a:off x="3551335" y="3485323"/>
            <a:ext cx="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9E4EA14-914A-565F-1AB0-1D60C3F2DE82}"/>
              </a:ext>
            </a:extLst>
          </p:cNvPr>
          <p:cNvSpPr/>
          <p:nvPr/>
        </p:nvSpPr>
        <p:spPr>
          <a:xfrm>
            <a:off x="5735966" y="4500525"/>
            <a:ext cx="720058" cy="37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5A2572-2DD2-D414-3964-FE01F7C516D7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6095995" y="4142417"/>
            <a:ext cx="1" cy="35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92FA44-2F7D-0907-BD35-B4A8534CAFAD}"/>
              </a:ext>
            </a:extLst>
          </p:cNvPr>
          <p:cNvCxnSpPr>
            <a:stCxn id="21" idx="1"/>
            <a:endCxn id="40" idx="1"/>
          </p:cNvCxnSpPr>
          <p:nvPr/>
        </p:nvCxnSpPr>
        <p:spPr>
          <a:xfrm rot="10800000" flipH="1" flipV="1">
            <a:off x="964734" y="1471218"/>
            <a:ext cx="4771231" cy="3218059"/>
          </a:xfrm>
          <a:prstGeom prst="bentConnector3">
            <a:avLst>
              <a:gd name="adj1" fmla="val -4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06A3DAE-92AB-841E-D159-A21D836B24D4}"/>
              </a:ext>
            </a:extLst>
          </p:cNvPr>
          <p:cNvCxnSpPr>
            <a:stCxn id="22" idx="1"/>
            <a:endCxn id="40" idx="1"/>
          </p:cNvCxnSpPr>
          <p:nvPr/>
        </p:nvCxnSpPr>
        <p:spPr>
          <a:xfrm rot="10800000" flipH="1" flipV="1">
            <a:off x="964734" y="2285650"/>
            <a:ext cx="4771231" cy="2403627"/>
          </a:xfrm>
          <a:prstGeom prst="bentConnector3">
            <a:avLst>
              <a:gd name="adj1" fmla="val -4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DD14CE4-8D77-7F69-4115-A20E04C3E7E0}"/>
              </a:ext>
            </a:extLst>
          </p:cNvPr>
          <p:cNvCxnSpPr>
            <a:stCxn id="23" idx="1"/>
            <a:endCxn id="40" idx="1"/>
          </p:cNvCxnSpPr>
          <p:nvPr/>
        </p:nvCxnSpPr>
        <p:spPr>
          <a:xfrm rot="10800000" flipH="1" flipV="1">
            <a:off x="992698" y="3033492"/>
            <a:ext cx="4743267" cy="1655785"/>
          </a:xfrm>
          <a:prstGeom prst="bentConnector3">
            <a:avLst>
              <a:gd name="adj1" fmla="val -5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AEC15BB-06C1-B259-0A61-7370E6DBB0A4}"/>
              </a:ext>
            </a:extLst>
          </p:cNvPr>
          <p:cNvCxnSpPr>
            <a:stCxn id="24" idx="1"/>
            <a:endCxn id="40" idx="1"/>
          </p:cNvCxnSpPr>
          <p:nvPr/>
        </p:nvCxnSpPr>
        <p:spPr>
          <a:xfrm rot="10800000" flipH="1" flipV="1">
            <a:off x="992698" y="3847924"/>
            <a:ext cx="4743267" cy="841354"/>
          </a:xfrm>
          <a:prstGeom prst="bentConnector3">
            <a:avLst>
              <a:gd name="adj1" fmla="val -5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5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2022-05-13T15:06:26Z</dcterms:created>
  <dcterms:modified xsi:type="dcterms:W3CDTF">2022-05-13T15:10:19Z</dcterms:modified>
</cp:coreProperties>
</file>