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ADA81-9E3C-6A59-F7AB-576E86B03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E8649C-E771-C3C2-A8DE-1980B22D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B342B-0836-9BCC-BFDA-3B9ABB3B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35A6-89F4-47C3-A89B-3E017C29421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46778-0B48-4A97-63D5-B9024B06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D3BBC-C973-0276-E80A-C212B63B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82B-A496-422F-8073-59679948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4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11338-6B1B-1C9B-C38E-769FBC93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409CC-E9AA-D7B1-05F8-E9C8646C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19232-E0BE-D04A-E48E-D1650302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35A6-89F4-47C3-A89B-3E017C29421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068CB-8A8E-1285-C95A-61D416D3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0BB11-5057-4BCD-2ACF-A84024B9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82B-A496-422F-8073-59679948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66B901-109E-1453-8798-698204764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4E41D-1290-10DA-3EC3-47A67936A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4B80C-0F03-B0A8-C399-574CCBAC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35A6-89F4-47C3-A89B-3E017C29421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1D10B-C82C-2B62-1CC1-23852E8E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3B5E9-FDDF-5A78-BEEC-AAE1CD65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82B-A496-422F-8073-59679948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8D509-EC50-D382-040E-7E066518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72804-937B-F53B-137E-F07E7699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02B11-EFBA-20DD-EBB9-CD779BFD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35A6-89F4-47C3-A89B-3E017C29421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C5AA1-4DC5-D302-458D-63BA01A3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A063D-C9DD-7943-AEC4-E69D32B8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82B-A496-422F-8073-59679948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7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EDE48-92D3-7ECA-4A0F-FD671908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A9BCF6-69AF-3A5A-1476-89E7EBD9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9E643-3205-DF11-0D15-91DDE925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35A6-89F4-47C3-A89B-3E017C29421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B608C-07A1-24F1-6A86-3F3CEB44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769D6-2F97-271D-93D1-97F36C85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82B-A496-422F-8073-59679948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4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8177E-2231-5AA6-E911-4909BA7D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6BED7-9DBD-5060-7163-8A554C475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D9A2A3-6269-A0C5-BA28-65E4DA982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9EE49-4161-4D7E-DB7F-DCB689E9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35A6-89F4-47C3-A89B-3E017C29421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86DA5-7607-7EC3-576F-366F13A0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E8AA5-17EE-055A-8DAB-4B97F290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82B-A496-422F-8073-59679948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6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86E90-E335-0134-A579-CF5A7FF7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DD736E-4AE5-73E1-B62C-4980FAEE9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082F4A-A841-2254-27E5-AFFF29441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049E76-F5D0-A99C-195E-95BF4E5BE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E5641E-1C3C-E1BB-2428-7EC8DB1B9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BA305-85C4-5A44-EDE6-942CF487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35A6-89F4-47C3-A89B-3E017C29421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7E97DF-D261-C6FC-E937-0CD2CB71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455A30-BE1F-F608-F95B-48072BE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82B-A496-422F-8073-59679948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71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C4693-6961-3F6D-FAB5-67D9BD08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475566-118D-4134-6BDA-29247FDE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35A6-89F4-47C3-A89B-3E017C29421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AF9B2-E180-E81C-45EF-E294D48F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D47BD1-7D61-6F37-AAF9-181425EF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82B-A496-422F-8073-59679948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9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DA4505-F7B8-4A2B-DA88-A51A6F6D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35A6-89F4-47C3-A89B-3E017C29421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00849D-502D-8D34-4B6E-8491847F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CB946A-BFB3-FAB0-7226-CD5FBB1F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82B-A496-422F-8073-59679948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5C80C-BBC6-71C9-E07D-30143918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1ED17-7C9E-0542-71BB-F647DE2B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2170A7-FF28-2672-23E1-18BA4D335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D8A69-3DA3-05FE-E512-C9197C28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35A6-89F4-47C3-A89B-3E017C29421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131A3-100C-301A-6AB1-8CA5F2E0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D130C-09D8-37D1-DD5E-83D87A61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82B-A496-422F-8073-59679948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6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2A484-BBB9-9B54-1861-FBA28DD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25D4C-7995-210E-48EE-6CFD30FDE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91F57-3032-FFEC-EE54-426BAC69A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D4E14A-D48C-334E-2413-F67144F1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35A6-89F4-47C3-A89B-3E017C29421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BE0F9-3AF8-E949-9B83-F873EF8D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4C268B-F001-83ED-05B3-CC3CEB72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82B-A496-422F-8073-59679948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0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A27A67-2FA2-5D2E-67CD-2EEC516E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12D24-481D-14FA-CE70-05F443FD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D2591-7E42-71D9-BF53-9C9A32895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35A6-89F4-47C3-A89B-3E017C29421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89F5-D7A0-01AB-798E-2A627CA65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59923-F592-037C-BF23-F22F24464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882B-A496-422F-8073-59679948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58DBC23-AD08-5F0F-BBCF-69775A848809}"/>
              </a:ext>
            </a:extLst>
          </p:cNvPr>
          <p:cNvSpPr/>
          <p:nvPr/>
        </p:nvSpPr>
        <p:spPr>
          <a:xfrm>
            <a:off x="5005431" y="100668"/>
            <a:ext cx="2181138" cy="31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pauseGame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9293E902-ACA6-3950-EFC0-43A0E8067AEE}"/>
              </a:ext>
            </a:extLst>
          </p:cNvPr>
          <p:cNvSpPr/>
          <p:nvPr/>
        </p:nvSpPr>
        <p:spPr>
          <a:xfrm>
            <a:off x="3914862" y="671119"/>
            <a:ext cx="4362275" cy="85567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pauseSound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AUDIO_BUTTON1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3BC191-687B-6E09-D549-CCCD13073FC6}"/>
              </a:ext>
            </a:extLst>
          </p:cNvPr>
          <p:cNvSpPr/>
          <p:nvPr/>
        </p:nvSpPr>
        <p:spPr>
          <a:xfrm>
            <a:off x="4237836" y="1774271"/>
            <a:ext cx="3716323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"Paused"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7C12C478-4A34-679B-ECC0-C61AD64D4C0F}"/>
              </a:ext>
            </a:extLst>
          </p:cNvPr>
          <p:cNvSpPr/>
          <p:nvPr/>
        </p:nvSpPr>
        <p:spPr>
          <a:xfrm>
            <a:off x="2862044" y="2583809"/>
            <a:ext cx="6467912" cy="136740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renderCenteredText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SDL_RenderPresent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BD3809-DCAD-16BD-C1C2-E14CB9A4E106}"/>
              </a:ext>
            </a:extLst>
          </p:cNvPr>
          <p:cNvSpPr/>
          <p:nvPr/>
        </p:nvSpPr>
        <p:spPr>
          <a:xfrm>
            <a:off x="5303240" y="4135772"/>
            <a:ext cx="1585519" cy="26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SDL_Event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순서도: 다른 페이지 연결선 8">
            <a:extLst>
              <a:ext uri="{FF2B5EF4-FFF2-40B4-BE49-F238E27FC236}">
                <a16:creationId xmlns:a16="http://schemas.microsoft.com/office/drawing/2014/main" id="{F02313AE-877D-BF75-C0CD-21E5E9EA23D1}"/>
              </a:ext>
            </a:extLst>
          </p:cNvPr>
          <p:cNvSpPr/>
          <p:nvPr/>
        </p:nvSpPr>
        <p:spPr>
          <a:xfrm>
            <a:off x="5408101" y="4915949"/>
            <a:ext cx="1375795" cy="78017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DC5269E-4752-AD36-7EED-3BA6089B8DD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19449"/>
            <a:ext cx="0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207CF4-8697-3FE1-E10F-50A1C55D4CF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1526796"/>
            <a:ext cx="2" cy="24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1D7584-5047-258C-3831-8E17ABF8762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8" y="2327944"/>
            <a:ext cx="2" cy="25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4142F6-554E-3C4B-7D50-0AE980929E9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3951215"/>
            <a:ext cx="0" cy="18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E34E5EA-3750-6EC6-3A1E-C673F243A66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095999" y="4404220"/>
            <a:ext cx="1" cy="51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7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6D2ED535-A600-D8D6-22B5-00E0E238D805}"/>
              </a:ext>
            </a:extLst>
          </p:cNvPr>
          <p:cNvSpPr/>
          <p:nvPr/>
        </p:nvSpPr>
        <p:spPr>
          <a:xfrm>
            <a:off x="5374547" y="125835"/>
            <a:ext cx="1442906" cy="46978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320A3AE3-7618-9C2D-5B82-F0AB4D23E89A}"/>
              </a:ext>
            </a:extLst>
          </p:cNvPr>
          <p:cNvSpPr/>
          <p:nvPr/>
        </p:nvSpPr>
        <p:spPr>
          <a:xfrm>
            <a:off x="4844642" y="813732"/>
            <a:ext cx="2502716" cy="55367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!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80F74680-CAF2-E52E-BBB3-36B65505E39F}"/>
              </a:ext>
            </a:extLst>
          </p:cNvPr>
          <p:cNvSpPr/>
          <p:nvPr/>
        </p:nvSpPr>
        <p:spPr>
          <a:xfrm>
            <a:off x="4204282" y="1736521"/>
            <a:ext cx="3783435" cy="36072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SDL_PollEvent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69679B2C-AFF4-8594-9F9A-F50D8849555B}"/>
              </a:ext>
            </a:extLst>
          </p:cNvPr>
          <p:cNvSpPr/>
          <p:nvPr/>
        </p:nvSpPr>
        <p:spPr>
          <a:xfrm>
            <a:off x="3403134" y="2374084"/>
            <a:ext cx="5385732" cy="9647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SDL_QUIT ||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SDL_KEYDOWN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A50AD0-53C2-0BAF-A168-54F0EE63C6FE}"/>
              </a:ext>
            </a:extLst>
          </p:cNvPr>
          <p:cNvSpPr/>
          <p:nvPr/>
        </p:nvSpPr>
        <p:spPr>
          <a:xfrm>
            <a:off x="1057015" y="2608975"/>
            <a:ext cx="1694576" cy="49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3D1A25-B6F2-D35F-804F-DA05F707E1D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95618"/>
            <a:ext cx="0" cy="21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22A5C2-0C5D-3B34-E14F-430F82991C6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367405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AAC61E-A83D-09FE-A76F-FDFB7A3F931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2097248"/>
            <a:ext cx="0" cy="2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3AB136-2F57-76E8-0543-E51DCB91E6D2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2751591" y="2856451"/>
            <a:ext cx="651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B5095E6-3E0F-32CA-061E-9418B8D1BAFC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rot="5400000" flipH="1" flipV="1">
            <a:off x="2615269" y="379603"/>
            <a:ext cx="1518406" cy="2940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A528C71-6471-F920-4809-DCDE431B4533}"/>
              </a:ext>
            </a:extLst>
          </p:cNvPr>
          <p:cNvCxnSpPr>
            <a:stCxn id="7" idx="3"/>
            <a:endCxn id="6" idx="3"/>
          </p:cNvCxnSpPr>
          <p:nvPr/>
        </p:nvCxnSpPr>
        <p:spPr>
          <a:xfrm flipH="1" flipV="1">
            <a:off x="7987717" y="1916885"/>
            <a:ext cx="801149" cy="939566"/>
          </a:xfrm>
          <a:prstGeom prst="bentConnector3">
            <a:avLst>
              <a:gd name="adj1" fmla="val -28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종속 처리 23">
            <a:extLst>
              <a:ext uri="{FF2B5EF4-FFF2-40B4-BE49-F238E27FC236}">
                <a16:creationId xmlns:a16="http://schemas.microsoft.com/office/drawing/2014/main" id="{15B9ED64-F303-BA42-45DF-2BFD17123C16}"/>
              </a:ext>
            </a:extLst>
          </p:cNvPr>
          <p:cNvSpPr/>
          <p:nvPr/>
        </p:nvSpPr>
        <p:spPr>
          <a:xfrm>
            <a:off x="8598716" y="704675"/>
            <a:ext cx="2759978" cy="78856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resumeSound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AUDIO_BUTTON1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6D8ADF-CA15-4674-1B5A-6327BF5ADF32}"/>
              </a:ext>
            </a:extLst>
          </p:cNvPr>
          <p:cNvCxnSpPr>
            <a:stCxn id="5" idx="3"/>
            <a:endCxn id="24" idx="1"/>
          </p:cNvCxnSpPr>
          <p:nvPr/>
        </p:nvCxnSpPr>
        <p:spPr>
          <a:xfrm>
            <a:off x="7347358" y="1090569"/>
            <a:ext cx="125135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42A6715-E045-5B6A-13A3-86BA6B265996}"/>
              </a:ext>
            </a:extLst>
          </p:cNvPr>
          <p:cNvSpPr txBox="1"/>
          <p:nvPr/>
        </p:nvSpPr>
        <p:spPr>
          <a:xfrm>
            <a:off x="2878823" y="2516480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3F1BC4-56E5-8C97-F032-7B53141BD4B9}"/>
              </a:ext>
            </a:extLst>
          </p:cNvPr>
          <p:cNvSpPr txBox="1"/>
          <p:nvPr/>
        </p:nvSpPr>
        <p:spPr>
          <a:xfrm>
            <a:off x="5480806" y="2059280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A8D9D-CDC0-1B21-596C-715363153073}"/>
              </a:ext>
            </a:extLst>
          </p:cNvPr>
          <p:cNvSpPr txBox="1"/>
          <p:nvPr/>
        </p:nvSpPr>
        <p:spPr>
          <a:xfrm>
            <a:off x="5480806" y="1383967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4C7602-0D27-85C3-3AF1-9C08F3692369}"/>
              </a:ext>
            </a:extLst>
          </p:cNvPr>
          <p:cNvSpPr txBox="1"/>
          <p:nvPr/>
        </p:nvSpPr>
        <p:spPr>
          <a:xfrm>
            <a:off x="8681906" y="2340095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B8413-1CA0-E12C-EB67-6E372FD30991}"/>
              </a:ext>
            </a:extLst>
          </p:cNvPr>
          <p:cNvSpPr txBox="1"/>
          <p:nvPr/>
        </p:nvSpPr>
        <p:spPr>
          <a:xfrm>
            <a:off x="7554286" y="694081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4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123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5</cp:revision>
  <dcterms:created xsi:type="dcterms:W3CDTF">2022-05-14T06:33:16Z</dcterms:created>
  <dcterms:modified xsi:type="dcterms:W3CDTF">2022-05-14T06:48:36Z</dcterms:modified>
</cp:coreProperties>
</file>