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D22E-B28D-8862-1725-7C338D6B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7F547-3828-16FE-E8CA-5BB226CEA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11C2B-DE02-7989-320E-DE600DFC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F9915-BF1E-5703-3854-61B1F159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29169-0B3C-DBAA-CDC8-6DE971D3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2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6CAE-CEBC-0E9A-BFF7-CEE40D73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6F2FC-3A61-BE16-11EC-5226114F2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B83DA-352E-E567-0FAE-7EE95A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BF5EA-E397-45EC-6B27-E7B8701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4B40F-56A8-174F-2FCF-C88087D7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2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EFC4CA-18DB-A26C-B88B-722C0A16F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3B4A-54FF-3B84-03E9-146D04F3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F2B07-D34A-EEC6-442C-41661F49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A28D9-C3AF-073A-F602-4DEFE10A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F9D2-0E49-938D-2D2A-78742CC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AEB5-9A1A-1760-6812-9F2CDE82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668C3-47CC-F2AE-0D5D-E3805AD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E16C2-CBD1-D169-EBA7-BFF91EBA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20EE9-F6BE-6E85-8A30-3362610E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8A262-BB61-B2E6-187B-276EF43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2195-4666-1067-F3E5-8E286DF7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9ABC6-9803-79CB-B70E-7687870D0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E8D77-0DA4-4069-D1A4-769C89E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8B892-35F6-5DC2-3E0A-666F47F9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9F7EC-15E3-8D38-AF71-AA22A74A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5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D932-77B8-2447-8FBD-AEDE5984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7D08E-92E3-205A-01E6-298592A82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5D8A7-F43E-E8ED-C599-57192F6A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E4CE8-C93D-A7AE-6507-AEF223DA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8C527-87A7-2DBF-BBE1-1DBB973C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64361-8B4B-D373-9489-ABECFC6A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000CC-D869-ED2F-414C-4BF45EC7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8AF24-386B-6CD8-44FC-BA6D3516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173FE-1B80-7F78-67DB-2C84F641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6B294F-9BC4-82C1-7865-58D740591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D56C4-176D-4716-BFB6-17D460773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2584F-E44D-4283-D7AA-D6A02F4D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F675A-47A9-27D4-9E01-02FB6371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EBE3E-CCBA-CBCF-85D2-13832F94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6CA90-D951-4A7E-2E9C-4BC0AA09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13343-82C5-064E-8CD4-E82EEE9C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46A8C1-CAB7-8893-B031-0D054FEB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83D15-F884-1A94-B8D8-80C01A4C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0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AF97E-989B-B7A0-1443-F5E61942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D9075-9D7C-FCAC-3F9A-0EC180B3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3C302-1CEC-AD6C-56A9-65AA02E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0916-3BCA-473B-F7A4-547B0C81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EA696-631E-2873-1DDA-8D3AC72D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D95D8-50FA-52EE-E182-1C5544EF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624F-372A-F21D-FE84-62A7368F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A4B72-9BBF-8458-E1BB-4351002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A848-7856-FE55-731A-4239AA09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4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FDC-320D-1506-DE1F-FD12E5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C866C-1F51-9390-925E-3163B72F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96C8E-005D-1B18-D1C7-6CA1A8CD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890BE-9BEA-C63F-DF4C-7E44C8C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7911D-E7F4-88AD-52D0-55171A4C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9C6EC-17B3-2F8E-A7CD-A31C90AF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7812F1-A8E8-AE67-8551-FEA445C4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D1DAB-8725-0D05-D407-C1DD2362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265E4-4C9A-FBFB-7943-CF9F7C11F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A081-126D-43E1-BF0C-70E8FF3E356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E1798-89DD-F018-BE9F-BA549F50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C6BDB-A032-A0B7-4435-1C72B7FDE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107-05B2-49E2-862D-A17052B9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A7C00F-C609-64DA-B061-0ACDE3DB5F1E}"/>
              </a:ext>
            </a:extLst>
          </p:cNvPr>
          <p:cNvSpPr/>
          <p:nvPr/>
        </p:nvSpPr>
        <p:spPr>
          <a:xfrm>
            <a:off x="4527258" y="142614"/>
            <a:ext cx="3137483" cy="42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prngRand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C5AFFB-1AED-5632-F725-E82F7DBC187E}"/>
              </a:ext>
            </a:extLst>
          </p:cNvPr>
          <p:cNvSpPr/>
          <p:nvPr/>
        </p:nvSpPr>
        <p:spPr>
          <a:xfrm>
            <a:off x="3761063" y="889234"/>
            <a:ext cx="4669871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8253729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2396403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3088DA-631E-2240-3B24-F086BE0203F8}"/>
              </a:ext>
            </a:extLst>
          </p:cNvPr>
          <p:cNvSpPr/>
          <p:nvPr/>
        </p:nvSpPr>
        <p:spPr>
          <a:xfrm>
            <a:off x="4292365" y="1786856"/>
            <a:ext cx="3607266" cy="48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%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PRNG_MAX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C0870E-B3F7-BA14-297A-B660FEE645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70452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54A94F-7046-285D-97AC-8A5FEA2AF1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468074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2022-05-15T15:51:38Z</dcterms:created>
  <dcterms:modified xsi:type="dcterms:W3CDTF">2022-05-15T15:52:08Z</dcterms:modified>
</cp:coreProperties>
</file>