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06574-4884-833C-92BD-5CE93BD86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672413-1FC2-256C-46EB-E85D19887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7C7D3-242C-4432-E534-58E09174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4098-033C-41AC-813A-BA2776BBE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D41FE-424C-16DF-ABA7-7BF18FC6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ED115-1369-DFA1-008E-3FC326D6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BDF0-5920-43B8-87AD-4530DEE45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1AB63-E14B-5448-5C3D-1360CB90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7B5D17-8BE1-BB3B-81CA-2079E7025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AEE75-7C75-927A-24FD-EBABD7A1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4098-033C-41AC-813A-BA2776BBE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570E5-6D9C-CB19-4FA4-40EDAB20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4FB29-0F7F-5E3A-7441-3482D3D2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BDF0-5920-43B8-87AD-4530DEE45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3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72E0FE-E585-73A4-563B-90E83B34F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423A85-DB7F-064F-6174-2A4E84B2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483C2-FCCF-8749-C010-77BE9BE9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4098-033C-41AC-813A-BA2776BBE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3115B-D4F9-661B-BEE8-7FDCE4BC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E6158-08AD-2AFC-48DE-C783C790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BDF0-5920-43B8-87AD-4530DEE45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3CEA2-FF63-CDD3-7AF6-FF0A0C4B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E6C47-0FEF-BE04-F192-9BD2377F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3CA0F-8DDE-A41E-341D-E7F5516C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4098-033C-41AC-813A-BA2776BBE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91CD7-EB1E-B969-FB54-154B19B8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B678C-BA16-3713-B8DD-5E7C5A57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BDF0-5920-43B8-87AD-4530DEE45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8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D4764-6724-9EFC-5D10-437CCCDB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3BA052-E19C-1973-3BBB-C3B4A6278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EAC12-E525-BD42-BD94-A3DC44EA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4098-033C-41AC-813A-BA2776BBE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92B53-0E44-7056-2F45-17D2908A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CCF7D-C17E-F03D-DF09-310730CD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BDF0-5920-43B8-87AD-4530DEE45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61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A2F53-A279-8C15-1F91-B5D0EB5F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258A8-24C9-1DD0-17A5-4895BFA6B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926980-5DC8-A7C8-1E2D-5670F1A5C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8F0B6-E016-9BC7-550D-C7FCDF98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4098-033C-41AC-813A-BA2776BBE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41F374-F684-FEB0-70BC-DC190F54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16C2FF-BCB6-868B-7363-EB0D6589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BDF0-5920-43B8-87AD-4530DEE45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0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D076C-3639-B0D4-F53A-2BF63354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EE5F60-7B4B-4C3B-45FF-3A09CF29C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C270C0-F66F-5A97-6006-7A9DF6B9E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CFA507-4EF0-7822-4AC7-25EF2F959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8704C-E501-22D4-B911-1B63E8132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F1D0E7-1106-71BD-0FDD-D0DE0F3D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4098-033C-41AC-813A-BA2776BBE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9D9A52-E7D9-2AD9-7534-9B0B551A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23B80A-B894-2B71-6B6B-A82D83DD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BDF0-5920-43B8-87AD-4530DEE45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84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CF14E-5D89-3A8B-86A8-D73232EF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AD2BA-7B82-C044-0B6F-D19982BD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4098-033C-41AC-813A-BA2776BBE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068F2D-69EA-83A0-2A13-8AB4639D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9A95F4-57AE-63B6-62E1-1B70CC98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BDF0-5920-43B8-87AD-4530DEE45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52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BA0EA8-F4A3-D1BC-F59D-B64E6F85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4098-033C-41AC-813A-BA2776BBE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200D5-A7DB-9AD0-CD9B-3DCF1FA8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FC224-98B0-903C-53DE-97985285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BDF0-5920-43B8-87AD-4530DEE45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7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3492E-4F2C-077C-4104-46A0424E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EEAE5-340C-8EBF-95DB-52AB40332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9AE682-CD73-5579-DDFC-553B7413E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7E6405-411F-AD8A-AF97-206F4E46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4098-033C-41AC-813A-BA2776BBE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B5B2CB-B5CD-08FD-E398-8BB6F22F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AFC20-A127-90BB-15D1-C62BE299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BDF0-5920-43B8-87AD-4530DEE45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87CC9-68A4-4CB9-6EBF-3B864DAE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7CC8D7-6F7B-B518-E6BB-F48DC420B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C66BA4-1D01-4F13-A074-F3C84E89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EF376A-1F71-A7D6-A876-5C864345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4098-033C-41AC-813A-BA2776BBE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8E123-CAF5-3974-1245-BFAB421F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406F4F-A82B-6EF4-B011-CF7C283A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BDF0-5920-43B8-87AD-4530DEE45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C7AE69-0887-5589-117C-2B6A59C6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9613B-EA4E-A26D-8745-A21551C4C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C160F-5F5E-9DD4-CEB9-8FCA57FA2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84098-033C-41AC-813A-BA2776BBE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582BD-7E30-1F5D-C91E-7ADC22B19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CA253-F3EB-7DDB-BD61-D2EF87BCB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2BDF0-5920-43B8-87AD-4530DEE45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7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3FF73B-DE0B-3DA7-60E4-C6BF15DC3ECD}"/>
              </a:ext>
            </a:extLst>
          </p:cNvPr>
          <p:cNvSpPr/>
          <p:nvPr/>
        </p:nvSpPr>
        <p:spPr>
          <a:xfrm>
            <a:off x="2836877" y="226504"/>
            <a:ext cx="6518246" cy="385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pushAnimationToRender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24923D0A-C8B7-5CCB-1065-820F93F915D6}"/>
              </a:ext>
            </a:extLst>
          </p:cNvPr>
          <p:cNvSpPr/>
          <p:nvPr/>
        </p:nvSpPr>
        <p:spPr>
          <a:xfrm>
            <a:off x="2761376" y="1283516"/>
            <a:ext cx="6669247" cy="95634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8A02B52-99A9-79A9-33F7-D8452B55C66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612398"/>
            <a:ext cx="0" cy="67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00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2022-05-14T14:13:36Z</dcterms:created>
  <dcterms:modified xsi:type="dcterms:W3CDTF">2022-05-14T14:13:55Z</dcterms:modified>
</cp:coreProperties>
</file>