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A6F96-2A37-45BA-BCAC-7476A6A67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ECDBBD-6476-3A3C-1815-F17DC8885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A5DF4-F186-57E2-870E-9A6FD077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BA67-075C-44E7-A0C4-BF0737ED05D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2AB85-A457-BA6E-D6AA-5682F3D8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B1B3D-08C4-5486-5E5E-23412442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51A-B296-484F-84E6-F7A25F826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2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AA94B-D7C1-4E9C-33F4-90D5FD39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1A0D6B-7C2C-6BE3-B3FB-9EFF0EE55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4B43E-7D4B-C86E-823E-1CD24719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BA67-075C-44E7-A0C4-BF0737ED05D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49753-1C55-3D8F-BFBA-44F8D7B6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966D-95C5-F8D2-627B-794C144A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51A-B296-484F-84E6-F7A25F826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3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CEC934-2309-8C76-99F7-47AF43BE7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05B6CC-58FA-7DB2-C042-80045DB41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56404-9725-9902-889C-37E3744E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BA67-075C-44E7-A0C4-BF0737ED05D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E1F3A-2A0F-B2A5-0FB9-826A64F6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6E30A-CB7E-B08A-E590-F03492AA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51A-B296-484F-84E6-F7A25F826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BD852-ABE1-200B-33A1-28EA1CD6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ED614-CD2F-0523-B92A-6C70D6C0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3DAED-B3D0-0B22-F016-3FAF24D0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BA67-075C-44E7-A0C4-BF0737ED05D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DA1E6-8E8E-0DE6-038D-1DA9383B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9712D-43BD-8238-D203-5F53B8A5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51A-B296-484F-84E6-F7A25F826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4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FC072-0993-163E-8E2B-10357BC8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B7966-4C11-A75B-B860-03CB1EA0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D729A-D8B5-DB04-454E-D6468EE4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BA67-075C-44E7-A0C4-BF0737ED05D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5FB59-6EE2-9DE8-AACA-6392CF6C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C0599-C310-5616-4860-901D0240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51A-B296-484F-84E6-F7A25F826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6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F3CC3-CAC4-F4DE-9807-8DE12065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6C20C-03CE-AA34-C40B-CAA52D11E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CA82EE-7D5A-6683-21F3-8F531C260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2726B-BAAB-A2E0-A31C-77AB40C0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BA67-075C-44E7-A0C4-BF0737ED05D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244C9-B1A5-7DA4-206A-B38EFA72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55FC9-0EC4-5C36-E452-426D1F66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51A-B296-484F-84E6-F7A25F826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05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7AF59-E58D-A72D-B60A-80361611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70F1F-73B6-ADB4-372B-DB4A79D36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4C770-446F-1898-4392-2E084DFEF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BDC2B4-6891-FD27-737C-B3C6FA87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797477-CE2A-C1DA-4103-97C127FF3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3B26D0-690C-5B73-0238-12989F55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BA67-075C-44E7-A0C4-BF0737ED05D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CC08A7-83EE-AEC0-A591-57E86EC7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EF45EB-1976-E859-4813-A4D36FDA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51A-B296-484F-84E6-F7A25F826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17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1352E-2571-E1FE-BF08-41E4ABF1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E86814-D74A-D695-C07C-43872E52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BA67-075C-44E7-A0C4-BF0737ED05D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609582-6264-20B2-5164-8CCC7B83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27A50-BBF2-8659-018D-82DF66DB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51A-B296-484F-84E6-F7A25F826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57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DAB36B-CC8F-D9AC-D511-AA37E73D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BA67-075C-44E7-A0C4-BF0737ED05D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ECBE1C-2CE4-5D14-91C9-81AA0F74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020CD4-642A-DF70-B874-95864AAA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51A-B296-484F-84E6-F7A25F826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3A712-A9D9-C25B-EB8B-0FB7398F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C0113-77E5-1C17-CFC0-847EC2BC6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A9EAD6-4631-F24F-25E6-9661C804C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09D02-3B44-6641-1EE7-98609DCB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BA67-075C-44E7-A0C4-BF0737ED05D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34095-6AEF-634A-EC9E-37DD653D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886EC-2D2A-7F71-DA70-ED75F88D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51A-B296-484F-84E6-F7A25F826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3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85202-F96D-3A24-4C9A-90248447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84ED81-41EA-67DF-866F-720B5A448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D1496-BA30-C04F-002C-2BDB0CE65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5EFD2-B67A-7744-72C9-037E0176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BA67-075C-44E7-A0C4-BF0737ED05D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A6111-0268-19A0-14ED-79E5891B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B7BBE7-350B-9D2E-795C-30245C79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51A-B296-484F-84E6-F7A25F826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29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8633BD-DAAB-6C94-5E51-E7EDEEB6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4A1C2-6399-F7FB-F188-26AD43D0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BD45C-D04F-32A9-78C8-143032434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0BA67-075C-44E7-A0C4-BF0737ED05D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FC764-255E-A927-BA38-8C81DB59B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3EB36-D0C0-9F8E-0024-88B9AAA75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A51A-B296-484F-84E6-F7A25F826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8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D4C81C9-71B2-14A9-E200-C9470D026E46}"/>
              </a:ext>
            </a:extLst>
          </p:cNvPr>
          <p:cNvSpPr/>
          <p:nvPr/>
        </p:nvSpPr>
        <p:spPr>
          <a:xfrm>
            <a:off x="2572624" y="159391"/>
            <a:ext cx="7046752" cy="352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pushLinkNodeAtHead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EEDB1963-6D01-91A8-841D-80DC96475842}"/>
              </a:ext>
            </a:extLst>
          </p:cNvPr>
          <p:cNvSpPr/>
          <p:nvPr/>
        </p:nvSpPr>
        <p:spPr>
          <a:xfrm>
            <a:off x="3394745" y="813732"/>
            <a:ext cx="5402510" cy="5704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75E488-1A43-FAE2-FEB6-BD3A1D9D8C41}"/>
              </a:ext>
            </a:extLst>
          </p:cNvPr>
          <p:cNvSpPr/>
          <p:nvPr/>
        </p:nvSpPr>
        <p:spPr>
          <a:xfrm>
            <a:off x="411060" y="683704"/>
            <a:ext cx="1736521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809175-34D9-EE02-97E7-E58826D7028F}"/>
              </a:ext>
            </a:extLst>
          </p:cNvPr>
          <p:cNvSpPr/>
          <p:nvPr/>
        </p:nvSpPr>
        <p:spPr>
          <a:xfrm>
            <a:off x="4585982" y="1837189"/>
            <a:ext cx="3020036" cy="746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92D1B0-B926-2EA6-BD40-C587ADF26F5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11729"/>
            <a:ext cx="0" cy="30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7EFAD3-50EC-0324-71A6-74ED03CEE3D3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2147581" y="1082181"/>
            <a:ext cx="1247164" cy="1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28AAF7F-F24B-09FA-B02A-F934DE619F0E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384183"/>
            <a:ext cx="0" cy="4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2E55EE-FD31-E297-71F4-0D29F55B4D59}"/>
              </a:ext>
            </a:extLst>
          </p:cNvPr>
          <p:cNvSpPr txBox="1"/>
          <p:nvPr/>
        </p:nvSpPr>
        <p:spPr>
          <a:xfrm>
            <a:off x="2357306" y="729625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85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2022-05-14T09:06:52Z</dcterms:created>
  <dcterms:modified xsi:type="dcterms:W3CDTF">2022-05-14T09:07:09Z</dcterms:modified>
</cp:coreProperties>
</file>