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ABF69-6FDF-0A3A-6B77-C2AD7DBD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CC8CD-F20C-793A-A4CB-B2D31730D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6DE8B-908C-E9EF-3E9D-87AD104D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4504F-AD0D-EEB9-9245-8A57FA5B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3EDD1-AA48-8484-2F1B-7BCB1D2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AC07-C15C-EB21-28C7-9C54047B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149C0-2746-828D-8780-54B1B813A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34F67-CB0A-EE3E-78CF-E076271A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7FC8C-EA7C-9B80-FA7A-34918FB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03CE1-1A68-D071-C458-FB02B6CD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3F0AC2-32BA-6CB2-385E-F64E367DD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60E3C-D46E-0D7D-8A90-34563FF1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C94EE-DF32-ED4F-2D7B-2D24EAE5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C7208-0A20-AA4B-30CE-AC4BC9D6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04DC8-401F-A932-39B3-4CCACF0F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7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1BBF-29DD-1FC9-71C9-CF877652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68610-2838-5475-0AB2-F5566281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EF441-404B-59D5-1C36-E90ACF8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311CE-D9B2-DE70-BFA8-BA07BFC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90D15-C391-02D2-C4C2-876CFFF4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E811D-9D52-AF74-3505-8F4925BC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DC24F-1D96-7506-9742-AD6B2A25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DB7D2-ADCB-EF0A-9237-E32F1DF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3E71D-A48D-D730-CCD7-E110D496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8A1CC-D286-1858-3F40-CE6C75A1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3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EC1E3-B382-C290-BDC7-AD2FDDA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36238-7814-612A-881E-DC10FB8C1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F4B97-F0D8-BED1-B955-D7BAA222B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86FEA-B46B-1449-BD2F-83218FFE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24A99-AAD1-F20A-F1BA-BCF2563A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2E7C-C937-D368-843F-477E57E7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9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A372-A084-10A9-D171-09562485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59D8B-CAA7-4192-B42B-028F4090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6AF2C-B88A-BEBE-2B50-90455CCD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0941CD-0104-701A-BCC2-65E4721DF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DFDDA0-CA3B-9738-968B-01F63749D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B39E6-AD48-6F3C-DF2C-FED6B1ED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F2E3E0-59A8-523D-E3D6-5E5C0843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F121EC-D3F9-DD27-564A-AF3C122F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C0B3E-0FB0-62F4-8B9C-7447E141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2D178E-0914-2F07-1E3A-0E2BA07F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AA4D89-F6D6-0C4B-28EC-5BC86679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4BC81-09D1-42EB-011A-53EC13EA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C40152-088A-7496-6B5D-0F6B32D6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32503E-59D9-5BC1-A200-512E4BEF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C2BBB-E80E-9115-EA1B-541B1A7D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8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3CCA-9E65-38DA-5BD9-52C2B072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9815-027D-0377-01DF-D3369962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4144D-BCF4-40B8-6A9F-46D365AC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8B716-A099-235B-5509-03906E0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A481F-8A87-2C6B-EBDE-429BD84F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02786-2D82-75AE-494C-CC6FD35B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2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809D-3643-C2B0-2C25-FC41DE6C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C1967-7FE3-BFB2-F6E9-9F2DB90D6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5B956-3801-58D3-1C9F-4E82E593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72A59-0853-97DC-2019-92A3070C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B09B8-6B6E-C246-A3C8-9FEE9339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C53CB-0E59-E003-C46D-9D6B1A6A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0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49700-2547-C5BF-1F8E-08F8DDD2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48A50-DABB-BAC5-511A-FA6EC5C6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87F53-21C8-C002-6FA8-2BD003E3D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7C-E3D2-4C1A-8366-736118F04AAF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4C3D8-FCD4-B255-E2A2-D8133DAE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9E221-C20F-F14C-02DB-BEAEC988A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76DF-5F79-4A3A-999D-903FC4BBB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8FFB3E-F1F4-6952-86DB-2BCB29E52E42}"/>
              </a:ext>
            </a:extLst>
          </p:cNvPr>
          <p:cNvSpPr/>
          <p:nvPr/>
        </p:nvSpPr>
        <p:spPr>
          <a:xfrm>
            <a:off x="4626528" y="159391"/>
            <a:ext cx="2938943" cy="335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5A7E3-0BBC-652C-648B-AA14BD098E20}"/>
              </a:ext>
            </a:extLst>
          </p:cNvPr>
          <p:cNvSpPr/>
          <p:nvPr/>
        </p:nvSpPr>
        <p:spPr>
          <a:xfrm>
            <a:off x="3344411" y="771787"/>
            <a:ext cx="550317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MAP_WALL_HOW_DECORATED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MAP_HOW_OLD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7DB017D5-339D-9A46-0A22-76E9296DED8E}"/>
              </a:ext>
            </a:extLst>
          </p:cNvPr>
          <p:cNvSpPr/>
          <p:nvPr/>
        </p:nvSpPr>
        <p:spPr>
          <a:xfrm>
            <a:off x="4225255" y="1551964"/>
            <a:ext cx="3741490" cy="53689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790FB-66E9-19D3-884D-8C8229980B98}"/>
              </a:ext>
            </a:extLst>
          </p:cNvPr>
          <p:cNvSpPr/>
          <p:nvPr/>
        </p:nvSpPr>
        <p:spPr>
          <a:xfrm>
            <a:off x="2748792" y="1681992"/>
            <a:ext cx="595619" cy="27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FCDD5C6C-7BBD-42D6-467B-C9F1003C35A9}"/>
              </a:ext>
            </a:extLst>
          </p:cNvPr>
          <p:cNvSpPr/>
          <p:nvPr/>
        </p:nvSpPr>
        <p:spPr>
          <a:xfrm>
            <a:off x="4237837" y="2374086"/>
            <a:ext cx="3716323" cy="53689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1F1B93-0BD3-FC3B-7726-CFC0CE4F1809}"/>
              </a:ext>
            </a:extLst>
          </p:cNvPr>
          <p:cNvSpPr/>
          <p:nvPr/>
        </p:nvSpPr>
        <p:spPr>
          <a:xfrm>
            <a:off x="8422548" y="2424421"/>
            <a:ext cx="679508" cy="44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35D0996A-3374-4BA6-2E54-4AA17479EEFD}"/>
              </a:ext>
            </a:extLst>
          </p:cNvPr>
          <p:cNvSpPr/>
          <p:nvPr/>
        </p:nvSpPr>
        <p:spPr>
          <a:xfrm>
            <a:off x="4225252" y="3111270"/>
            <a:ext cx="3741490" cy="648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7CD47D-9CCD-6A0D-1464-BF9963A749D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94950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C87B39-9E06-6E77-E98C-1229B2EC013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08682"/>
            <a:ext cx="0" cy="24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B8392A-506B-7318-40E3-29ECA2503F2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9" y="2088859"/>
            <a:ext cx="1" cy="2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AE849C-5649-2561-8732-8B586609313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95997" y="2910981"/>
            <a:ext cx="2" cy="20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FA06C3-CE55-9512-B3C7-6DF0ED912E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344411" y="1820411"/>
            <a:ext cx="880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F45E55-BB88-8CEF-21B3-C80A0211CA8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7954160" y="2642534"/>
            <a:ext cx="468388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3516181-6724-6EA8-E472-2DC403FF2496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7966742" y="2869036"/>
            <a:ext cx="795560" cy="566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7436A1-9475-4607-C2BA-0B47C272ACE4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3046603" y="1958830"/>
            <a:ext cx="1191235" cy="683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4A670EE9-6CB3-AE26-E060-013E0EBCCE5C}"/>
              </a:ext>
            </a:extLst>
          </p:cNvPr>
          <p:cNvSpPr/>
          <p:nvPr/>
        </p:nvSpPr>
        <p:spPr>
          <a:xfrm>
            <a:off x="3505897" y="3972190"/>
            <a:ext cx="5180203" cy="6480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2023C-D001-2345-6273-EE95AEDFEA96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6095997" y="3759320"/>
            <a:ext cx="2" cy="21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18C71C6F-1452-D97C-E18E-F5CD1562ED03}"/>
              </a:ext>
            </a:extLst>
          </p:cNvPr>
          <p:cNvSpPr/>
          <p:nvPr/>
        </p:nvSpPr>
        <p:spPr>
          <a:xfrm>
            <a:off x="-196421" y="3548810"/>
            <a:ext cx="3243022" cy="1494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5" name="순서도: 종속 처리 74">
            <a:extLst>
              <a:ext uri="{FF2B5EF4-FFF2-40B4-BE49-F238E27FC236}">
                <a16:creationId xmlns:a16="http://schemas.microsoft.com/office/drawing/2014/main" id="{EDB2D4EA-DC4B-CC9E-7DF3-15980FB00C4D}"/>
              </a:ext>
            </a:extLst>
          </p:cNvPr>
          <p:cNvSpPr/>
          <p:nvPr/>
        </p:nvSpPr>
        <p:spPr>
          <a:xfrm>
            <a:off x="167780" y="5687736"/>
            <a:ext cx="3243022" cy="102345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112CDD5-122D-F983-8531-32FBBA00D857}"/>
              </a:ext>
            </a:extLst>
          </p:cNvPr>
          <p:cNvCxnSpPr>
            <a:stCxn id="58" idx="2"/>
            <a:endCxn id="75" idx="0"/>
          </p:cNvCxnSpPr>
          <p:nvPr/>
        </p:nvCxnSpPr>
        <p:spPr>
          <a:xfrm rot="16200000" flipH="1">
            <a:off x="1285132" y="5183577"/>
            <a:ext cx="644116" cy="364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0F8DD9E-A725-3EF3-39EC-76064940EB5B}"/>
              </a:ext>
            </a:extLst>
          </p:cNvPr>
          <p:cNvCxnSpPr>
            <a:stCxn id="29" idx="1"/>
            <a:endCxn id="58" idx="3"/>
          </p:cNvCxnSpPr>
          <p:nvPr/>
        </p:nvCxnSpPr>
        <p:spPr>
          <a:xfrm flipH="1" flipV="1">
            <a:off x="3046601" y="4296215"/>
            <a:ext cx="459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6CFA2C6-4B77-679E-9B13-C244313258FE}"/>
              </a:ext>
            </a:extLst>
          </p:cNvPr>
          <p:cNvCxnSpPr>
            <a:cxnSpLocks/>
            <a:stCxn id="58" idx="0"/>
            <a:endCxn id="82" idx="2"/>
          </p:cNvCxnSpPr>
          <p:nvPr/>
        </p:nvCxnSpPr>
        <p:spPr>
          <a:xfrm flipV="1">
            <a:off x="1425090" y="2751589"/>
            <a:ext cx="4534" cy="79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다른 페이지 연결선 81">
            <a:extLst>
              <a:ext uri="{FF2B5EF4-FFF2-40B4-BE49-F238E27FC236}">
                <a16:creationId xmlns:a16="http://schemas.microsoft.com/office/drawing/2014/main" id="{6AE9FC29-A84F-075E-C6A0-D8BAD7F5CB71}"/>
              </a:ext>
            </a:extLst>
          </p:cNvPr>
          <p:cNvSpPr/>
          <p:nvPr/>
        </p:nvSpPr>
        <p:spPr>
          <a:xfrm>
            <a:off x="695587" y="2365697"/>
            <a:ext cx="1468074" cy="38589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sp>
        <p:nvSpPr>
          <p:cNvPr id="85" name="순서도: 다른 페이지 연결선 84">
            <a:extLst>
              <a:ext uri="{FF2B5EF4-FFF2-40B4-BE49-F238E27FC236}">
                <a16:creationId xmlns:a16="http://schemas.microsoft.com/office/drawing/2014/main" id="{6D3ABDB2-9C34-C414-689C-B60E27D36702}"/>
              </a:ext>
            </a:extLst>
          </p:cNvPr>
          <p:cNvSpPr/>
          <p:nvPr/>
        </p:nvSpPr>
        <p:spPr>
          <a:xfrm>
            <a:off x="5068345" y="5536734"/>
            <a:ext cx="2055303" cy="7298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FFD1E94-306C-B3B1-18DD-1F169ADC83D8}"/>
              </a:ext>
            </a:extLst>
          </p:cNvPr>
          <p:cNvCxnSpPr>
            <a:stCxn id="29" idx="2"/>
            <a:endCxn id="85" idx="0"/>
          </p:cNvCxnSpPr>
          <p:nvPr/>
        </p:nvCxnSpPr>
        <p:spPr>
          <a:xfrm flipH="1">
            <a:off x="6095997" y="4620241"/>
            <a:ext cx="2" cy="91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6CD512E-8BE4-5011-DE48-0FFB801B9017}"/>
              </a:ext>
            </a:extLst>
          </p:cNvPr>
          <p:cNvSpPr txBox="1"/>
          <p:nvPr/>
        </p:nvSpPr>
        <p:spPr>
          <a:xfrm>
            <a:off x="5615728" y="2016505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B665B9-D3ED-DE26-A306-2463332143AA}"/>
              </a:ext>
            </a:extLst>
          </p:cNvPr>
          <p:cNvSpPr txBox="1"/>
          <p:nvPr/>
        </p:nvSpPr>
        <p:spPr>
          <a:xfrm>
            <a:off x="3558329" y="146785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77EDF6-5D49-1648-D164-523E200750C0}"/>
              </a:ext>
            </a:extLst>
          </p:cNvPr>
          <p:cNvSpPr txBox="1"/>
          <p:nvPr/>
        </p:nvSpPr>
        <p:spPr>
          <a:xfrm>
            <a:off x="5533236" y="278086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3BFA39-8574-613D-F5E5-CC5696CE5A41}"/>
              </a:ext>
            </a:extLst>
          </p:cNvPr>
          <p:cNvSpPr txBox="1"/>
          <p:nvPr/>
        </p:nvSpPr>
        <p:spPr>
          <a:xfrm>
            <a:off x="5533236" y="364502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8321EB-352F-AA76-12AC-80C9688D96A5}"/>
              </a:ext>
            </a:extLst>
          </p:cNvPr>
          <p:cNvSpPr txBox="1"/>
          <p:nvPr/>
        </p:nvSpPr>
        <p:spPr>
          <a:xfrm>
            <a:off x="3061278" y="390423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2A103C-0529-582E-A917-FB264F53F0DD}"/>
              </a:ext>
            </a:extLst>
          </p:cNvPr>
          <p:cNvSpPr txBox="1"/>
          <p:nvPr/>
        </p:nvSpPr>
        <p:spPr>
          <a:xfrm>
            <a:off x="1670796" y="5039253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070623C-5B17-5CC0-5678-D69C1DAC47A6}"/>
              </a:ext>
            </a:extLst>
          </p:cNvPr>
          <p:cNvCxnSpPr>
            <a:stCxn id="75" idx="3"/>
            <a:endCxn id="85" idx="1"/>
          </p:cNvCxnSpPr>
          <p:nvPr/>
        </p:nvCxnSpPr>
        <p:spPr>
          <a:xfrm flipV="1">
            <a:off x="3410802" y="5901655"/>
            <a:ext cx="1657543" cy="297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773CCD5-F32A-3926-9847-8822644C8D74}"/>
              </a:ext>
            </a:extLst>
          </p:cNvPr>
          <p:cNvSpPr txBox="1"/>
          <p:nvPr/>
        </p:nvSpPr>
        <p:spPr>
          <a:xfrm>
            <a:off x="1322653" y="2986532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FD26AC-BB22-832B-CF1B-6639F4AA7AF9}"/>
              </a:ext>
            </a:extLst>
          </p:cNvPr>
          <p:cNvSpPr txBox="1"/>
          <p:nvPr/>
        </p:nvSpPr>
        <p:spPr>
          <a:xfrm>
            <a:off x="5747853" y="503233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9EE46-FCF2-1391-7B70-8919AC1DA062}"/>
              </a:ext>
            </a:extLst>
          </p:cNvPr>
          <p:cNvSpPr txBox="1"/>
          <p:nvPr/>
        </p:nvSpPr>
        <p:spPr>
          <a:xfrm>
            <a:off x="7993306" y="308190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15E06C-6EE3-13D3-EA14-858AB11EF7AA}"/>
              </a:ext>
            </a:extLst>
          </p:cNvPr>
          <p:cNvSpPr txBox="1"/>
          <p:nvPr/>
        </p:nvSpPr>
        <p:spPr>
          <a:xfrm>
            <a:off x="7998896" y="148883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1" name="순서도: 다른 페이지 연결선 100">
            <a:extLst>
              <a:ext uri="{FF2B5EF4-FFF2-40B4-BE49-F238E27FC236}">
                <a16:creationId xmlns:a16="http://schemas.microsoft.com/office/drawing/2014/main" id="{F18265DE-6095-6FF2-A863-F0B4935C22EE}"/>
              </a:ext>
            </a:extLst>
          </p:cNvPr>
          <p:cNvSpPr/>
          <p:nvPr/>
        </p:nvSpPr>
        <p:spPr>
          <a:xfrm>
            <a:off x="9729824" y="1551964"/>
            <a:ext cx="1020661" cy="54864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6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F25D45B-DC62-B23A-4F23-2F6D9B7DD90D}"/>
              </a:ext>
            </a:extLst>
          </p:cNvPr>
          <p:cNvCxnSpPr>
            <a:stCxn id="6" idx="3"/>
            <a:endCxn id="101" idx="1"/>
          </p:cNvCxnSpPr>
          <p:nvPr/>
        </p:nvCxnSpPr>
        <p:spPr>
          <a:xfrm>
            <a:off x="7966745" y="1820412"/>
            <a:ext cx="1763079" cy="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9DA542A-6997-B38D-BBB2-24DEAFDEA479}"/>
              </a:ext>
            </a:extLst>
          </p:cNvPr>
          <p:cNvSpPr/>
          <p:nvPr/>
        </p:nvSpPr>
        <p:spPr>
          <a:xfrm>
            <a:off x="10355510" y="2220986"/>
            <a:ext cx="1140903" cy="890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B8C2BEF-BCB3-D564-229D-7EA7499C4815}"/>
              </a:ext>
            </a:extLst>
          </p:cNvPr>
          <p:cNvCxnSpPr>
            <a:stCxn id="105" idx="2"/>
            <a:endCxn id="9" idx="3"/>
          </p:cNvCxnSpPr>
          <p:nvPr/>
        </p:nvCxnSpPr>
        <p:spPr>
          <a:xfrm flipH="1" flipV="1">
            <a:off x="9102056" y="2646729"/>
            <a:ext cx="1253454" cy="1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7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024D81F0-D9E7-878F-C720-5DF3542EF4C8}"/>
              </a:ext>
            </a:extLst>
          </p:cNvPr>
          <p:cNvSpPr/>
          <p:nvPr/>
        </p:nvSpPr>
        <p:spPr>
          <a:xfrm>
            <a:off x="5408102" y="125835"/>
            <a:ext cx="1375795" cy="43622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0D00CD2C-C194-3C71-06F6-D106250EBA0F}"/>
              </a:ext>
            </a:extLst>
          </p:cNvPr>
          <p:cNvSpPr/>
          <p:nvPr/>
        </p:nvSpPr>
        <p:spPr>
          <a:xfrm>
            <a:off x="3503802" y="847287"/>
            <a:ext cx="5184396" cy="7592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65AEE4-2BEB-730B-7A67-C6F02D90D79E}"/>
              </a:ext>
            </a:extLst>
          </p:cNvPr>
          <p:cNvCxnSpPr>
            <a:cxnSpLocks/>
            <a:stCxn id="13" idx="1"/>
            <a:endCxn id="24" idx="3"/>
          </p:cNvCxnSpPr>
          <p:nvPr/>
        </p:nvCxnSpPr>
        <p:spPr>
          <a:xfrm flipH="1">
            <a:off x="2606879" y="1226889"/>
            <a:ext cx="89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41692C-7301-A43F-DAC4-B7018E4F45C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6096000" y="562062"/>
            <a:ext cx="0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CD9028-6899-D481-0D5E-28C6AD6A0C07}"/>
              </a:ext>
            </a:extLst>
          </p:cNvPr>
          <p:cNvSpPr/>
          <p:nvPr/>
        </p:nvSpPr>
        <p:spPr>
          <a:xfrm>
            <a:off x="3303164" y="1986093"/>
            <a:ext cx="5585670" cy="123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MAP_HOW_OLD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RES_WALL_HOLE_1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RES_WALL_MID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1C40BC67-7F74-673C-2567-EF1221D0EC89}"/>
              </a:ext>
            </a:extLst>
          </p:cNvPr>
          <p:cNvSpPr/>
          <p:nvPr/>
        </p:nvSpPr>
        <p:spPr>
          <a:xfrm>
            <a:off x="4300756" y="3429000"/>
            <a:ext cx="3590488" cy="11010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MAP_WALL_HOW_DECORATED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4B91BF-FFE7-5565-8882-7FEF42C7EDB4}"/>
              </a:ext>
            </a:extLst>
          </p:cNvPr>
          <p:cNvSpPr/>
          <p:nvPr/>
        </p:nvSpPr>
        <p:spPr>
          <a:xfrm>
            <a:off x="3365383" y="4773339"/>
            <a:ext cx="5461233" cy="38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RES_WALL_BANNER_RED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순서도: 종속 처리 22">
            <a:extLst>
              <a:ext uri="{FF2B5EF4-FFF2-40B4-BE49-F238E27FC236}">
                <a16:creationId xmlns:a16="http://schemas.microsoft.com/office/drawing/2014/main" id="{FCF90F46-E94B-F4FB-B81A-640D24EEE1CA}"/>
              </a:ext>
            </a:extLst>
          </p:cNvPr>
          <p:cNvSpPr/>
          <p:nvPr/>
        </p:nvSpPr>
        <p:spPr>
          <a:xfrm>
            <a:off x="3761063" y="5577637"/>
            <a:ext cx="4669872" cy="10129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3D2CDA38-5061-9E62-14B6-7108917FF0D6}"/>
              </a:ext>
            </a:extLst>
          </p:cNvPr>
          <p:cNvSpPr/>
          <p:nvPr/>
        </p:nvSpPr>
        <p:spPr>
          <a:xfrm>
            <a:off x="66412" y="513300"/>
            <a:ext cx="2540467" cy="142717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EFCFC2-D7A1-03E5-2C80-B5B4451BE894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6095999" y="1606491"/>
            <a:ext cx="1" cy="37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8721C3-05AC-A1B2-3C52-BB6C29B7EA3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095999" y="3219274"/>
            <a:ext cx="1" cy="20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835227-3EE5-E3D2-D6B9-F60D66D763E7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096000" y="4530057"/>
            <a:ext cx="0" cy="24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45C653-0D04-E6E2-5C0E-34E40DC3716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6095999" y="5163005"/>
            <a:ext cx="1" cy="4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다른 페이지 연결선 34">
            <a:extLst>
              <a:ext uri="{FF2B5EF4-FFF2-40B4-BE49-F238E27FC236}">
                <a16:creationId xmlns:a16="http://schemas.microsoft.com/office/drawing/2014/main" id="{85CCE2D9-AA38-8DBD-CA46-1AA3DF77D86E}"/>
              </a:ext>
            </a:extLst>
          </p:cNvPr>
          <p:cNvSpPr/>
          <p:nvPr/>
        </p:nvSpPr>
        <p:spPr>
          <a:xfrm>
            <a:off x="585829" y="5781597"/>
            <a:ext cx="1518408" cy="60504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CB96F3-7289-4ABF-7820-007D976E9BE0}"/>
              </a:ext>
            </a:extLst>
          </p:cNvPr>
          <p:cNvCxnSpPr>
            <a:stCxn id="23" idx="1"/>
            <a:endCxn id="35" idx="3"/>
          </p:cNvCxnSpPr>
          <p:nvPr/>
        </p:nvCxnSpPr>
        <p:spPr>
          <a:xfrm flipH="1">
            <a:off x="2104237" y="6084122"/>
            <a:ext cx="1656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35E3E80-9369-A42C-3BB4-1D334B9D2DF1}"/>
              </a:ext>
            </a:extLst>
          </p:cNvPr>
          <p:cNvCxnSpPr>
            <a:stCxn id="21" idx="3"/>
            <a:endCxn id="23" idx="3"/>
          </p:cNvCxnSpPr>
          <p:nvPr/>
        </p:nvCxnSpPr>
        <p:spPr>
          <a:xfrm>
            <a:off x="7891244" y="3979529"/>
            <a:ext cx="539691" cy="2104593"/>
          </a:xfrm>
          <a:prstGeom prst="bentConnector3">
            <a:avLst>
              <a:gd name="adj1" fmla="val 350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E82532-125A-10FF-FD4B-ABC67D202D1C}"/>
              </a:ext>
            </a:extLst>
          </p:cNvPr>
          <p:cNvSpPr txBox="1"/>
          <p:nvPr/>
        </p:nvSpPr>
        <p:spPr>
          <a:xfrm>
            <a:off x="2807516" y="83972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F0952A-83B0-95D7-2A44-73C07779BB6C}"/>
              </a:ext>
            </a:extLst>
          </p:cNvPr>
          <p:cNvSpPr txBox="1"/>
          <p:nvPr/>
        </p:nvSpPr>
        <p:spPr>
          <a:xfrm>
            <a:off x="5478011" y="439384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5B274-18E8-C05E-392D-295809B26025}"/>
              </a:ext>
            </a:extLst>
          </p:cNvPr>
          <p:cNvSpPr txBox="1"/>
          <p:nvPr/>
        </p:nvSpPr>
        <p:spPr>
          <a:xfrm>
            <a:off x="5478011" y="159411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6371E6-0B1E-0620-ADEC-D792212F933E}"/>
              </a:ext>
            </a:extLst>
          </p:cNvPr>
          <p:cNvSpPr txBox="1"/>
          <p:nvPr/>
        </p:nvSpPr>
        <p:spPr>
          <a:xfrm>
            <a:off x="8082792" y="356489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1BA7EC4-6590-E51F-E73B-A253024F0323}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1336646" y="1940478"/>
            <a:ext cx="8387" cy="384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274161BA-52C8-ED75-0772-137C9BBBDB6A}"/>
              </a:ext>
            </a:extLst>
          </p:cNvPr>
          <p:cNvSpPr/>
          <p:nvPr/>
        </p:nvSpPr>
        <p:spPr>
          <a:xfrm>
            <a:off x="5240323" y="159390"/>
            <a:ext cx="1711354" cy="46139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1,2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70CB6DDE-BA31-5C18-F2C7-624C4E0A5968}"/>
              </a:ext>
            </a:extLst>
          </p:cNvPr>
          <p:cNvSpPr/>
          <p:nvPr/>
        </p:nvSpPr>
        <p:spPr>
          <a:xfrm>
            <a:off x="3496108" y="826315"/>
            <a:ext cx="5199777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9E376D6-EFBE-1997-C30E-38E15D8E0B8D}"/>
              </a:ext>
            </a:extLst>
          </p:cNvPr>
          <p:cNvSpPr/>
          <p:nvPr/>
        </p:nvSpPr>
        <p:spPr>
          <a:xfrm>
            <a:off x="3539103" y="1661020"/>
            <a:ext cx="5113789" cy="1157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MAP_HOW_OLD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RES_WALL_HOLE_1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RES_WALL_MID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9F3ACD8-F35F-36DA-8B6F-09B193436B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7" y="620785"/>
            <a:ext cx="3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6036E2-7DF8-A53F-27FF-90E141059D2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7" y="1455489"/>
            <a:ext cx="1" cy="20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DB1697F7-6AAD-3884-5968-4A78CCD6CB1F}"/>
              </a:ext>
            </a:extLst>
          </p:cNvPr>
          <p:cNvSpPr/>
          <p:nvPr/>
        </p:nvSpPr>
        <p:spPr>
          <a:xfrm>
            <a:off x="4108503" y="3132240"/>
            <a:ext cx="3974988" cy="466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C3EC1F-C4C9-92DD-FA50-E9696D6F252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095997" y="2818701"/>
            <a:ext cx="1" cy="31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종속 처리 13">
            <a:extLst>
              <a:ext uri="{FF2B5EF4-FFF2-40B4-BE49-F238E27FC236}">
                <a16:creationId xmlns:a16="http://schemas.microsoft.com/office/drawing/2014/main" id="{28A09775-B2D2-D0B2-BFAA-8F389B80A950}"/>
              </a:ext>
            </a:extLst>
          </p:cNvPr>
          <p:cNvSpPr/>
          <p:nvPr/>
        </p:nvSpPr>
        <p:spPr>
          <a:xfrm>
            <a:off x="372956" y="3063030"/>
            <a:ext cx="2357306" cy="605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533EA1FA-8C3E-9A64-2A94-5E4EEC566B6F}"/>
              </a:ext>
            </a:extLst>
          </p:cNvPr>
          <p:cNvSpPr/>
          <p:nvPr/>
        </p:nvSpPr>
        <p:spPr>
          <a:xfrm>
            <a:off x="3956804" y="3997355"/>
            <a:ext cx="4278386" cy="3607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F1AE67B6-9255-0CD9-CC2D-3AD24930B7D7}"/>
              </a:ext>
            </a:extLst>
          </p:cNvPr>
          <p:cNvSpPr/>
          <p:nvPr/>
        </p:nvSpPr>
        <p:spPr>
          <a:xfrm>
            <a:off x="372956" y="3875190"/>
            <a:ext cx="2357306" cy="605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92427462-C689-F993-3C75-91ED33D5C035}"/>
              </a:ext>
            </a:extLst>
          </p:cNvPr>
          <p:cNvSpPr/>
          <p:nvPr/>
        </p:nvSpPr>
        <p:spPr>
          <a:xfrm>
            <a:off x="4917343" y="4756559"/>
            <a:ext cx="2357306" cy="605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3A3108-9DE5-3685-B642-65E2D24B9928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095997" y="3598877"/>
            <a:ext cx="0" cy="39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66BACC-73E8-D2CA-F952-8B9548BA5A3C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 flipV="1">
            <a:off x="2730262" y="3365558"/>
            <a:ext cx="1378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1B1878-5D09-79AC-ABF5-F130C47A5ED5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2730262" y="4177718"/>
            <a:ext cx="122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16D17D3-7E6D-8C56-ADB6-B48AB145C44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6095996" y="4358081"/>
            <a:ext cx="1" cy="39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다른 페이지 연결선 27">
            <a:extLst>
              <a:ext uri="{FF2B5EF4-FFF2-40B4-BE49-F238E27FC236}">
                <a16:creationId xmlns:a16="http://schemas.microsoft.com/office/drawing/2014/main" id="{FBCF6858-3D34-5E7A-CAFB-6FDDFD16F10F}"/>
              </a:ext>
            </a:extLst>
          </p:cNvPr>
          <p:cNvSpPr/>
          <p:nvPr/>
        </p:nvSpPr>
        <p:spPr>
          <a:xfrm>
            <a:off x="9766180" y="4094352"/>
            <a:ext cx="1216404" cy="77178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4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9FEAB92-5E93-E9E3-3665-94F17C31766C}"/>
              </a:ext>
            </a:extLst>
          </p:cNvPr>
          <p:cNvCxnSpPr>
            <a:stCxn id="18" idx="3"/>
            <a:endCxn id="28" idx="2"/>
          </p:cNvCxnSpPr>
          <p:nvPr/>
        </p:nvCxnSpPr>
        <p:spPr>
          <a:xfrm flipV="1">
            <a:off x="7274649" y="4866139"/>
            <a:ext cx="3099733" cy="192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A11C02C-6D41-FCD3-BB1C-3F0634357D5C}"/>
              </a:ext>
            </a:extLst>
          </p:cNvPr>
          <p:cNvCxnSpPr>
            <a:stCxn id="5" idx="3"/>
            <a:endCxn id="28" idx="0"/>
          </p:cNvCxnSpPr>
          <p:nvPr/>
        </p:nvCxnSpPr>
        <p:spPr>
          <a:xfrm>
            <a:off x="8695885" y="1140902"/>
            <a:ext cx="1678497" cy="295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6723FB1-563B-3940-B6EC-566DA30E8389}"/>
              </a:ext>
            </a:extLst>
          </p:cNvPr>
          <p:cNvCxnSpPr>
            <a:stCxn id="17" idx="2"/>
            <a:endCxn id="28" idx="2"/>
          </p:cNvCxnSpPr>
          <p:nvPr/>
        </p:nvCxnSpPr>
        <p:spPr>
          <a:xfrm rot="16200000" flipH="1">
            <a:off x="5770049" y="261805"/>
            <a:ext cx="385893" cy="8822773"/>
          </a:xfrm>
          <a:prstGeom prst="bentConnector3">
            <a:avLst>
              <a:gd name="adj1" fmla="val 370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A08B372-927B-D7F0-203B-696150DBBC2A}"/>
              </a:ext>
            </a:extLst>
          </p:cNvPr>
          <p:cNvCxnSpPr>
            <a:stCxn id="14" idx="1"/>
            <a:endCxn id="28" idx="2"/>
          </p:cNvCxnSpPr>
          <p:nvPr/>
        </p:nvCxnSpPr>
        <p:spPr>
          <a:xfrm rot="10800000" flipH="1" flipV="1">
            <a:off x="372956" y="3365557"/>
            <a:ext cx="10001426" cy="1500581"/>
          </a:xfrm>
          <a:prstGeom prst="bentConnector4">
            <a:avLst>
              <a:gd name="adj1" fmla="val -2286"/>
              <a:gd name="adj2" fmla="val 169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C29E84-7DFE-568B-F269-D08332FEBB64}"/>
              </a:ext>
            </a:extLst>
          </p:cNvPr>
          <p:cNvSpPr txBox="1"/>
          <p:nvPr/>
        </p:nvSpPr>
        <p:spPr>
          <a:xfrm>
            <a:off x="3348602" y="2993868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8DA54-FD9D-2A7D-5D2E-D1169972574A}"/>
              </a:ext>
            </a:extLst>
          </p:cNvPr>
          <p:cNvSpPr txBox="1"/>
          <p:nvPr/>
        </p:nvSpPr>
        <p:spPr>
          <a:xfrm>
            <a:off x="8735728" y="723550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0431FE-E459-CA8E-3AC8-A3E1B3AFFED9}"/>
              </a:ext>
            </a:extLst>
          </p:cNvPr>
          <p:cNvSpPr txBox="1"/>
          <p:nvPr/>
        </p:nvSpPr>
        <p:spPr>
          <a:xfrm>
            <a:off x="5430466" y="3564056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8424D3-8485-082E-BF17-70F4A7FD6DEC}"/>
              </a:ext>
            </a:extLst>
          </p:cNvPr>
          <p:cNvSpPr txBox="1"/>
          <p:nvPr/>
        </p:nvSpPr>
        <p:spPr>
          <a:xfrm>
            <a:off x="5549310" y="4382137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D64103-7CBD-D5BB-12DA-EA93E1AF0C3B}"/>
              </a:ext>
            </a:extLst>
          </p:cNvPr>
          <p:cNvSpPr txBox="1"/>
          <p:nvPr/>
        </p:nvSpPr>
        <p:spPr>
          <a:xfrm>
            <a:off x="5373669" y="1358407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726A21-EC67-B0F1-E56A-F9180B8E5552}"/>
              </a:ext>
            </a:extLst>
          </p:cNvPr>
          <p:cNvSpPr txBox="1"/>
          <p:nvPr/>
        </p:nvSpPr>
        <p:spPr>
          <a:xfrm>
            <a:off x="3241986" y="3746516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0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5D624EA6-A435-38CE-6702-2EE7D2A82A83}"/>
              </a:ext>
            </a:extLst>
          </p:cNvPr>
          <p:cNvSpPr/>
          <p:nvPr/>
        </p:nvSpPr>
        <p:spPr>
          <a:xfrm>
            <a:off x="5382935" y="67112"/>
            <a:ext cx="1426129" cy="37750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2BC5198F-804C-E063-69FF-97A985BAEAED}"/>
              </a:ext>
            </a:extLst>
          </p:cNvPr>
          <p:cNvSpPr/>
          <p:nvPr/>
        </p:nvSpPr>
        <p:spPr>
          <a:xfrm>
            <a:off x="3436689" y="755009"/>
            <a:ext cx="5318621" cy="755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5447563-87AA-1AD7-BB26-A7DEBDD96E08}"/>
              </a:ext>
            </a:extLst>
          </p:cNvPr>
          <p:cNvSpPr/>
          <p:nvPr/>
        </p:nvSpPr>
        <p:spPr>
          <a:xfrm>
            <a:off x="3488422" y="1820410"/>
            <a:ext cx="5215156" cy="6291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0311BC-3879-EB79-5F2C-7FE1496E874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44617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E7EA57-263F-ACF0-C18C-4CB13ED2AD5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510018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B3C1E-CEF9-8BD7-F493-4D174A5CB411}"/>
              </a:ext>
            </a:extLst>
          </p:cNvPr>
          <p:cNvSpPr txBox="1"/>
          <p:nvPr/>
        </p:nvSpPr>
        <p:spPr>
          <a:xfrm>
            <a:off x="5382935" y="1480548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4" name="순서도: 종속 처리 13">
            <a:extLst>
              <a:ext uri="{FF2B5EF4-FFF2-40B4-BE49-F238E27FC236}">
                <a16:creationId xmlns:a16="http://schemas.microsoft.com/office/drawing/2014/main" id="{FD76D1C4-C852-E02A-DCC8-4BECA878EBD9}"/>
              </a:ext>
            </a:extLst>
          </p:cNvPr>
          <p:cNvSpPr/>
          <p:nvPr/>
        </p:nvSpPr>
        <p:spPr>
          <a:xfrm>
            <a:off x="4917346" y="2759976"/>
            <a:ext cx="2357306" cy="605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FEA6002A-5EE7-75B6-BF83-5BE482F1EE9A}"/>
              </a:ext>
            </a:extLst>
          </p:cNvPr>
          <p:cNvSpPr/>
          <p:nvPr/>
        </p:nvSpPr>
        <p:spPr>
          <a:xfrm>
            <a:off x="3384957" y="3675424"/>
            <a:ext cx="5422085" cy="5106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9351219A-7B9C-D2D7-E881-D23D6E16C2EB}"/>
              </a:ext>
            </a:extLst>
          </p:cNvPr>
          <p:cNvSpPr/>
          <p:nvPr/>
        </p:nvSpPr>
        <p:spPr>
          <a:xfrm>
            <a:off x="672517" y="3628237"/>
            <a:ext cx="2357306" cy="605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BDA1B49F-7515-CE1C-EE77-22970BA88622}"/>
              </a:ext>
            </a:extLst>
          </p:cNvPr>
          <p:cNvSpPr/>
          <p:nvPr/>
        </p:nvSpPr>
        <p:spPr>
          <a:xfrm>
            <a:off x="3348605" y="4496498"/>
            <a:ext cx="5494789" cy="3921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9" name="순서도: 종속 처리 18">
            <a:extLst>
              <a:ext uri="{FF2B5EF4-FFF2-40B4-BE49-F238E27FC236}">
                <a16:creationId xmlns:a16="http://schemas.microsoft.com/office/drawing/2014/main" id="{187894AC-F566-3583-D7A8-50C2030E8D70}"/>
              </a:ext>
            </a:extLst>
          </p:cNvPr>
          <p:cNvSpPr/>
          <p:nvPr/>
        </p:nvSpPr>
        <p:spPr>
          <a:xfrm>
            <a:off x="9413845" y="4089895"/>
            <a:ext cx="2357306" cy="120539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3B90CC-A58C-1F42-8172-8D7CD6113B9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6095999" y="2449584"/>
            <a:ext cx="1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6CBFC8-5CFA-E1E9-5ED8-E545ABE000B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095999" y="3365032"/>
            <a:ext cx="1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F15E00-CD6F-06D8-F2BD-B591B47AC27B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029823" y="3930765"/>
            <a:ext cx="35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1839E2-F6F6-65D9-72C3-DDD72A626947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6096000" y="4186106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744E354-D254-25D0-1CC5-184F555CE4E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3394" y="4692592"/>
            <a:ext cx="570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다른 페이지 연결선 29">
            <a:extLst>
              <a:ext uri="{FF2B5EF4-FFF2-40B4-BE49-F238E27FC236}">
                <a16:creationId xmlns:a16="http://schemas.microsoft.com/office/drawing/2014/main" id="{2BFA918E-6C72-2D73-AA73-53E6F6643272}"/>
              </a:ext>
            </a:extLst>
          </p:cNvPr>
          <p:cNvSpPr/>
          <p:nvPr/>
        </p:nvSpPr>
        <p:spPr>
          <a:xfrm>
            <a:off x="5487797" y="5530438"/>
            <a:ext cx="1216404" cy="77178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5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BDCE05A-03D4-7C0C-4741-7DBBC9025F66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6095999" y="4888687"/>
            <a:ext cx="1" cy="64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24FB936-6259-6CD0-C636-AE4EC3DF6EF6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16200000" flipH="1">
            <a:off x="2370237" y="3714225"/>
            <a:ext cx="459300" cy="1497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6483E7-3052-57A8-8073-66EB211D865C}"/>
              </a:ext>
            </a:extLst>
          </p:cNvPr>
          <p:cNvCxnSpPr>
            <a:cxnSpLocks/>
            <a:stCxn id="19" idx="2"/>
            <a:endCxn id="30" idx="3"/>
          </p:cNvCxnSpPr>
          <p:nvPr/>
        </p:nvCxnSpPr>
        <p:spPr>
          <a:xfrm rot="5400000">
            <a:off x="8337828" y="3661662"/>
            <a:ext cx="621044" cy="3888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53A1F4-1110-5592-4A1A-E9D76CDC4F9A}"/>
              </a:ext>
            </a:extLst>
          </p:cNvPr>
          <p:cNvSpPr txBox="1"/>
          <p:nvPr/>
        </p:nvSpPr>
        <p:spPr>
          <a:xfrm>
            <a:off x="5382935" y="2393370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376B1-B4C2-21B7-28C1-D59BB9A93FD0}"/>
              </a:ext>
            </a:extLst>
          </p:cNvPr>
          <p:cNvSpPr txBox="1"/>
          <p:nvPr/>
        </p:nvSpPr>
        <p:spPr>
          <a:xfrm>
            <a:off x="3029823" y="3529438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BDA99D-05AB-89AE-E84A-0DF9480FD325}"/>
              </a:ext>
            </a:extLst>
          </p:cNvPr>
          <p:cNvSpPr txBox="1"/>
          <p:nvPr/>
        </p:nvSpPr>
        <p:spPr>
          <a:xfrm>
            <a:off x="8703578" y="4245658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EF1C97-C8FF-9640-01E3-9EDA3B21AFB1}"/>
              </a:ext>
            </a:extLst>
          </p:cNvPr>
          <p:cNvSpPr txBox="1"/>
          <p:nvPr/>
        </p:nvSpPr>
        <p:spPr>
          <a:xfrm>
            <a:off x="5485002" y="4067614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568EAC-0454-5FFF-8C2C-34DFC429D763}"/>
              </a:ext>
            </a:extLst>
          </p:cNvPr>
          <p:cNvSpPr txBox="1"/>
          <p:nvPr/>
        </p:nvSpPr>
        <p:spPr>
          <a:xfrm>
            <a:off x="5525548" y="4978650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B93006B-7A9F-A653-20AC-B62F86B58CD4}"/>
              </a:ext>
            </a:extLst>
          </p:cNvPr>
          <p:cNvCxnSpPr>
            <a:cxnSpLocks/>
            <a:stCxn id="5" idx="1"/>
            <a:endCxn id="30" idx="1"/>
          </p:cNvCxnSpPr>
          <p:nvPr/>
        </p:nvCxnSpPr>
        <p:spPr>
          <a:xfrm rot="10800000" flipH="1" flipV="1">
            <a:off x="3436689" y="1132514"/>
            <a:ext cx="2051108" cy="4783818"/>
          </a:xfrm>
          <a:prstGeom prst="bentConnector3">
            <a:avLst>
              <a:gd name="adj1" fmla="val -155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F1EC00-4A0D-219C-B18D-1CEEE5D937CB}"/>
              </a:ext>
            </a:extLst>
          </p:cNvPr>
          <p:cNvSpPr txBox="1"/>
          <p:nvPr/>
        </p:nvSpPr>
        <p:spPr>
          <a:xfrm>
            <a:off x="2498520" y="704458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67A7F4A-1C05-3795-BCF2-7F952B52CE0F}"/>
              </a:ext>
            </a:extLst>
          </p:cNvPr>
          <p:cNvCxnSpPr>
            <a:stCxn id="6" idx="1"/>
            <a:endCxn id="15" idx="0"/>
          </p:cNvCxnSpPr>
          <p:nvPr/>
        </p:nvCxnSpPr>
        <p:spPr>
          <a:xfrm rot="10800000" flipH="1" flipV="1">
            <a:off x="3488422" y="2134996"/>
            <a:ext cx="2607578" cy="1540427"/>
          </a:xfrm>
          <a:prstGeom prst="bentConnector4">
            <a:avLst>
              <a:gd name="adj1" fmla="val -8767"/>
              <a:gd name="adj2" fmla="val 87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398D08-1721-DA7A-B054-B6B34F73191B}"/>
              </a:ext>
            </a:extLst>
          </p:cNvPr>
          <p:cNvSpPr txBox="1"/>
          <p:nvPr/>
        </p:nvSpPr>
        <p:spPr>
          <a:xfrm>
            <a:off x="2933350" y="1824283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6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0EE28017-8066-5E80-498C-BFD1802F2089}"/>
              </a:ext>
            </a:extLst>
          </p:cNvPr>
          <p:cNvSpPr/>
          <p:nvPr/>
        </p:nvSpPr>
        <p:spPr>
          <a:xfrm>
            <a:off x="5473816" y="100668"/>
            <a:ext cx="1244367" cy="48656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4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05AAEB8-77B2-DC9D-F9F4-EE9F22EB85FE}"/>
              </a:ext>
            </a:extLst>
          </p:cNvPr>
          <p:cNvSpPr/>
          <p:nvPr/>
        </p:nvSpPr>
        <p:spPr>
          <a:xfrm>
            <a:off x="3478635" y="780176"/>
            <a:ext cx="5234730" cy="6543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10F937E2-53CF-D22B-12AA-630641503132}"/>
              </a:ext>
            </a:extLst>
          </p:cNvPr>
          <p:cNvSpPr/>
          <p:nvPr/>
        </p:nvSpPr>
        <p:spPr>
          <a:xfrm>
            <a:off x="3516385" y="1627464"/>
            <a:ext cx="5159229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106ABE9C-39F7-0478-C6FD-BBC090C4C3EF}"/>
              </a:ext>
            </a:extLst>
          </p:cNvPr>
          <p:cNvSpPr/>
          <p:nvPr/>
        </p:nvSpPr>
        <p:spPr>
          <a:xfrm>
            <a:off x="9724239" y="4199606"/>
            <a:ext cx="2357306" cy="107073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1BB97A66-9D0D-7E4D-AC38-DF25E9CD2448}"/>
              </a:ext>
            </a:extLst>
          </p:cNvPr>
          <p:cNvSpPr/>
          <p:nvPr/>
        </p:nvSpPr>
        <p:spPr>
          <a:xfrm>
            <a:off x="4917346" y="2622956"/>
            <a:ext cx="2357306" cy="605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B901B30A-0EF9-F024-FC53-BB3318468A34}"/>
              </a:ext>
            </a:extLst>
          </p:cNvPr>
          <p:cNvSpPr/>
          <p:nvPr/>
        </p:nvSpPr>
        <p:spPr>
          <a:xfrm>
            <a:off x="437626" y="3501266"/>
            <a:ext cx="2357306" cy="605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AC60C562-E44F-0859-CF0E-2FD72CC9EB49}"/>
              </a:ext>
            </a:extLst>
          </p:cNvPr>
          <p:cNvSpPr/>
          <p:nvPr/>
        </p:nvSpPr>
        <p:spPr>
          <a:xfrm>
            <a:off x="3369577" y="3510440"/>
            <a:ext cx="5452844" cy="5867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0006F25F-3AA2-4998-243F-9799F8FDBB89}"/>
              </a:ext>
            </a:extLst>
          </p:cNvPr>
          <p:cNvSpPr/>
          <p:nvPr/>
        </p:nvSpPr>
        <p:spPr>
          <a:xfrm>
            <a:off x="3369577" y="4441619"/>
            <a:ext cx="5452844" cy="5867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C145A7-202A-CDB0-FCB1-B42FD1CEEBF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87229"/>
            <a:ext cx="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13A261-B26F-D4CD-B191-2227AB61D5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434517"/>
            <a:ext cx="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E815E-5FFA-860F-09DA-8544A661B15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9" y="2340528"/>
            <a:ext cx="1" cy="2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A8072F-CF65-A0D1-E83E-2EA7C4DB330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5999" y="3228012"/>
            <a:ext cx="0" cy="2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2BD9B1-EA6F-D773-A831-8A0EB5DEC9D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9" y="4097148"/>
            <a:ext cx="0" cy="34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F1A4FF-F1EC-BB1E-9347-E58DE9E23F6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2794932" y="3803794"/>
            <a:ext cx="574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2C41DD-C0B3-C58C-30E3-2DEC56677078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8822421" y="4734973"/>
            <a:ext cx="90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0B775F1-0A3D-3C90-2BDD-3A9AEA963D39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2178603" y="3543998"/>
            <a:ext cx="628651" cy="1753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7D93F02-B8F2-2D44-1C81-B466BF43CCDA}"/>
              </a:ext>
            </a:extLst>
          </p:cNvPr>
          <p:cNvSpPr/>
          <p:nvPr/>
        </p:nvSpPr>
        <p:spPr>
          <a:xfrm>
            <a:off x="5382585" y="5511044"/>
            <a:ext cx="1426828" cy="112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CCF76D-D622-8F56-A614-8B3792907959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>
            <a:off x="6095999" y="5028327"/>
            <a:ext cx="0" cy="48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894BC9D-6331-1377-05DF-F6FE16569BEF}"/>
              </a:ext>
            </a:extLst>
          </p:cNvPr>
          <p:cNvCxnSpPr>
            <a:cxnSpLocks/>
            <a:stCxn id="7" idx="2"/>
            <a:endCxn id="30" idx="6"/>
          </p:cNvCxnSpPr>
          <p:nvPr/>
        </p:nvCxnSpPr>
        <p:spPr>
          <a:xfrm rot="5400000">
            <a:off x="8454770" y="3624984"/>
            <a:ext cx="802767" cy="4093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CBBEDD-1FC2-D400-D7F7-91792DCEA3F7}"/>
              </a:ext>
            </a:extLst>
          </p:cNvPr>
          <p:cNvSpPr txBox="1"/>
          <p:nvPr/>
        </p:nvSpPr>
        <p:spPr>
          <a:xfrm>
            <a:off x="5473816" y="1323711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36A51D-F67D-5F87-6249-00C58E7B4F8A}"/>
              </a:ext>
            </a:extLst>
          </p:cNvPr>
          <p:cNvSpPr txBox="1"/>
          <p:nvPr/>
        </p:nvSpPr>
        <p:spPr>
          <a:xfrm>
            <a:off x="2794932" y="3396474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9DF050-CC13-2F9B-7D7C-91CE8739FAD8}"/>
              </a:ext>
            </a:extLst>
          </p:cNvPr>
          <p:cNvSpPr txBox="1"/>
          <p:nvPr/>
        </p:nvSpPr>
        <p:spPr>
          <a:xfrm>
            <a:off x="8713365" y="4339161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38D1E-4236-579D-9140-905DFD1F749C}"/>
              </a:ext>
            </a:extLst>
          </p:cNvPr>
          <p:cNvSpPr txBox="1"/>
          <p:nvPr/>
        </p:nvSpPr>
        <p:spPr>
          <a:xfrm>
            <a:off x="5382585" y="2280189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F21F28-AB60-A147-45E0-5D221B001176}"/>
              </a:ext>
            </a:extLst>
          </p:cNvPr>
          <p:cNvSpPr txBox="1"/>
          <p:nvPr/>
        </p:nvSpPr>
        <p:spPr>
          <a:xfrm>
            <a:off x="5485002" y="4067614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6FD218-09FD-1A43-138B-5489EEFF4A84}"/>
              </a:ext>
            </a:extLst>
          </p:cNvPr>
          <p:cNvSpPr txBox="1"/>
          <p:nvPr/>
        </p:nvSpPr>
        <p:spPr>
          <a:xfrm>
            <a:off x="5473815" y="5021360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A9AE122-FB47-9DF3-AA09-C53C51881332}"/>
              </a:ext>
            </a:extLst>
          </p:cNvPr>
          <p:cNvCxnSpPr>
            <a:stCxn id="6" idx="1"/>
            <a:endCxn id="10" idx="0"/>
          </p:cNvCxnSpPr>
          <p:nvPr/>
        </p:nvCxnSpPr>
        <p:spPr>
          <a:xfrm rot="10800000" flipH="1" flipV="1">
            <a:off x="3516385" y="1983996"/>
            <a:ext cx="2579614" cy="1526444"/>
          </a:xfrm>
          <a:prstGeom prst="bentConnector4">
            <a:avLst>
              <a:gd name="adj1" fmla="val -8862"/>
              <a:gd name="adj2" fmla="val 90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1E2CDF2-288C-0727-3211-7F62E1710D28}"/>
              </a:ext>
            </a:extLst>
          </p:cNvPr>
          <p:cNvCxnSpPr>
            <a:stCxn id="5" idx="1"/>
            <a:endCxn id="30" idx="2"/>
          </p:cNvCxnSpPr>
          <p:nvPr/>
        </p:nvCxnSpPr>
        <p:spPr>
          <a:xfrm rot="10800000" flipH="1" flipV="1">
            <a:off x="3478635" y="1107347"/>
            <a:ext cx="1903950" cy="4965760"/>
          </a:xfrm>
          <a:prstGeom prst="bentConnector3">
            <a:avLst>
              <a:gd name="adj1" fmla="val -170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F27B241-0331-503B-957A-BBB1DAE5BF0B}"/>
              </a:ext>
            </a:extLst>
          </p:cNvPr>
          <p:cNvSpPr txBox="1"/>
          <p:nvPr/>
        </p:nvSpPr>
        <p:spPr>
          <a:xfrm>
            <a:off x="2624005" y="700027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3D10D2-3631-8397-6137-41D59DC2B882}"/>
              </a:ext>
            </a:extLst>
          </p:cNvPr>
          <p:cNvSpPr txBox="1"/>
          <p:nvPr/>
        </p:nvSpPr>
        <p:spPr>
          <a:xfrm>
            <a:off x="3049920" y="1563435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91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E0BAAF22-3BAD-214C-DA92-7C4F3BC42708}"/>
              </a:ext>
            </a:extLst>
          </p:cNvPr>
          <p:cNvSpPr/>
          <p:nvPr/>
        </p:nvSpPr>
        <p:spPr>
          <a:xfrm>
            <a:off x="5487798" y="83890"/>
            <a:ext cx="1216404" cy="5452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ADC97A5C-6EDA-CFA6-E99D-AE1F1951CD69}"/>
              </a:ext>
            </a:extLst>
          </p:cNvPr>
          <p:cNvSpPr/>
          <p:nvPr/>
        </p:nvSpPr>
        <p:spPr>
          <a:xfrm>
            <a:off x="3521278" y="813732"/>
            <a:ext cx="5149443" cy="54528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A9948001-F309-E4E4-0F00-02309349F227}"/>
              </a:ext>
            </a:extLst>
          </p:cNvPr>
          <p:cNvSpPr/>
          <p:nvPr/>
        </p:nvSpPr>
        <p:spPr>
          <a:xfrm>
            <a:off x="1770078" y="918594"/>
            <a:ext cx="704674" cy="335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A2FB546E-83EF-ADC3-1B09-AA12605D80E5}"/>
              </a:ext>
            </a:extLst>
          </p:cNvPr>
          <p:cNvSpPr/>
          <p:nvPr/>
        </p:nvSpPr>
        <p:spPr>
          <a:xfrm>
            <a:off x="3434243" y="1816217"/>
            <a:ext cx="5323514" cy="54528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A810E13-444B-2FB2-386C-A29A0BF8087F}"/>
              </a:ext>
            </a:extLst>
          </p:cNvPr>
          <p:cNvSpPr/>
          <p:nvPr/>
        </p:nvSpPr>
        <p:spPr>
          <a:xfrm>
            <a:off x="9509795" y="1883328"/>
            <a:ext cx="578840" cy="4110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8B74BC4B-33D2-86E6-72B6-F3B320CF316A}"/>
              </a:ext>
            </a:extLst>
          </p:cNvPr>
          <p:cNvSpPr/>
          <p:nvPr/>
        </p:nvSpPr>
        <p:spPr>
          <a:xfrm>
            <a:off x="4405618" y="2650919"/>
            <a:ext cx="3380764" cy="5452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D40AAE5C-CD5A-98F5-9F48-6350D4DDA7D8}"/>
              </a:ext>
            </a:extLst>
          </p:cNvPr>
          <p:cNvSpPr/>
          <p:nvPr/>
        </p:nvSpPr>
        <p:spPr>
          <a:xfrm>
            <a:off x="2246151" y="2755781"/>
            <a:ext cx="1275127" cy="335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58F208B0-D35E-1861-8A80-D12FCCB6507E}"/>
              </a:ext>
            </a:extLst>
          </p:cNvPr>
          <p:cNvSpPr/>
          <p:nvPr/>
        </p:nvSpPr>
        <p:spPr>
          <a:xfrm>
            <a:off x="3491217" y="3657599"/>
            <a:ext cx="5209563" cy="60400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0202FFE2-ED82-B6A3-29F7-33A9ED4F21E7}"/>
              </a:ext>
            </a:extLst>
          </p:cNvPr>
          <p:cNvSpPr/>
          <p:nvPr/>
        </p:nvSpPr>
        <p:spPr>
          <a:xfrm>
            <a:off x="3608662" y="4622334"/>
            <a:ext cx="4974671" cy="60400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RENDER_LIST_MAP_ID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9A2836-DD4D-F4ED-0DE6-6EE9255B92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29174"/>
            <a:ext cx="0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F2BC87-F8DF-E15F-E522-97472DBAA22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59016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9B783C-1406-BC33-6EA1-5D31F964F03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2361501"/>
            <a:ext cx="0" cy="28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0E7B4B6-A672-4485-7496-C8DCF69F3EE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6095999" y="3196204"/>
            <a:ext cx="1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DAC21F-43D5-49C2-01BA-918616EE76E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095998" y="4261606"/>
            <a:ext cx="1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61B1E7-4048-8D62-1C56-F5A090CB691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3521278" y="2923561"/>
            <a:ext cx="884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08EEF95-7349-AD5D-E4AA-5562D19F2677}"/>
              </a:ext>
            </a:extLst>
          </p:cNvPr>
          <p:cNvCxnSpPr>
            <a:stCxn id="13" idx="3"/>
            <a:endCxn id="8" idx="2"/>
          </p:cNvCxnSpPr>
          <p:nvPr/>
        </p:nvCxnSpPr>
        <p:spPr>
          <a:xfrm flipV="1">
            <a:off x="8583333" y="2294389"/>
            <a:ext cx="1215882" cy="2629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E2F217-15B3-741B-5269-216D1953138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757757" y="2088859"/>
            <a:ext cx="75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70CD480-F61B-D910-B410-7B26F1B2B224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2122415" y="1254155"/>
            <a:ext cx="1311828" cy="834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D4C13DF-7E50-89D1-C45E-BFF3819DEA8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474752" y="1086374"/>
            <a:ext cx="1046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66636C-2061-E2C9-7907-EE68809B3218}"/>
              </a:ext>
            </a:extLst>
          </p:cNvPr>
          <p:cNvSpPr txBox="1"/>
          <p:nvPr/>
        </p:nvSpPr>
        <p:spPr>
          <a:xfrm>
            <a:off x="5348503" y="1371490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B48810-1AFD-86DA-8552-A88010D7E8CE}"/>
              </a:ext>
            </a:extLst>
          </p:cNvPr>
          <p:cNvSpPr txBox="1"/>
          <p:nvPr/>
        </p:nvSpPr>
        <p:spPr>
          <a:xfrm>
            <a:off x="5515062" y="2294172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E74D1D-1B01-16B0-445A-7FCD80CEF02B}"/>
              </a:ext>
            </a:extLst>
          </p:cNvPr>
          <p:cNvSpPr txBox="1"/>
          <p:nvPr/>
        </p:nvSpPr>
        <p:spPr>
          <a:xfrm>
            <a:off x="3533511" y="2541755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D8C9FD9-40E9-A618-C013-26557849D627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 flipH="1" flipV="1">
            <a:off x="5942989" y="-764885"/>
            <a:ext cx="796952" cy="6915500"/>
          </a:xfrm>
          <a:prstGeom prst="bentConnector3">
            <a:avLst>
              <a:gd name="adj1" fmla="val -38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20B035-15CC-5DD0-33BB-C242AA2C0E96}"/>
              </a:ext>
            </a:extLst>
          </p:cNvPr>
          <p:cNvSpPr txBox="1"/>
          <p:nvPr/>
        </p:nvSpPr>
        <p:spPr>
          <a:xfrm>
            <a:off x="5487795" y="3217177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4D69A3-6855-DCDF-B61F-9433C8C624C7}"/>
              </a:ext>
            </a:extLst>
          </p:cNvPr>
          <p:cNvSpPr txBox="1"/>
          <p:nvPr/>
        </p:nvSpPr>
        <p:spPr>
          <a:xfrm>
            <a:off x="2566768" y="1761470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76BDF-66A6-65CA-92B6-13DFAD3AF1B1}"/>
              </a:ext>
            </a:extLst>
          </p:cNvPr>
          <p:cNvSpPr txBox="1"/>
          <p:nvPr/>
        </p:nvSpPr>
        <p:spPr>
          <a:xfrm>
            <a:off x="8872232" y="566039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93C9515-47DB-7680-27F0-17C24707387B}"/>
              </a:ext>
            </a:extLst>
          </p:cNvPr>
          <p:cNvSpPr/>
          <p:nvPr/>
        </p:nvSpPr>
        <p:spPr>
          <a:xfrm>
            <a:off x="10503016" y="754683"/>
            <a:ext cx="1132513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47AEE59-7375-8352-5EC5-B5DFB248BE6E}"/>
              </a:ext>
            </a:extLst>
          </p:cNvPr>
          <p:cNvCxnSpPr>
            <a:stCxn id="5" idx="3"/>
            <a:endCxn id="49" idx="1"/>
          </p:cNvCxnSpPr>
          <p:nvPr/>
        </p:nvCxnSpPr>
        <p:spPr>
          <a:xfrm>
            <a:off x="8670721" y="1086374"/>
            <a:ext cx="1832295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7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544</Words>
  <Application>Microsoft Office PowerPoint</Application>
  <PresentationFormat>와이드스크린</PresentationFormat>
  <Paragraphs>118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34</cp:revision>
  <dcterms:created xsi:type="dcterms:W3CDTF">2022-05-15T18:15:53Z</dcterms:created>
  <dcterms:modified xsi:type="dcterms:W3CDTF">2022-05-15T19:03:09Z</dcterms:modified>
</cp:coreProperties>
</file>