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8540E-7E30-CF1E-00CB-1DD7FA255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B27C22-5FA3-4748-8C7E-FBA55D52C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45467-78BE-1AE3-B2FC-05259DEE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0065-F1B9-4F45-9DC1-EBE66D8AE6D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EB7A0E-4B22-C9D9-7BB7-0C1A24C4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8717F-D44E-1DD9-412E-188CFB98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2001-FBF6-4A84-B27C-A9CBE31E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37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55ED2-0FED-3BE2-D244-E65E0DB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BBEF15-6A53-0DA5-DFDC-A221A3BEB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1C8E8-C62D-8242-B95E-DDD2F782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0065-F1B9-4F45-9DC1-EBE66D8AE6D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D3107-1399-E81A-0A35-01151CBC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A05B1-998F-2AFF-2E4E-205B692F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2001-FBF6-4A84-B27C-A9CBE31E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3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867C39-EFB5-E5C0-56FC-597498F6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6EAC88-C68E-05CC-48D0-F05FF6DDD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D4939-4B65-2E33-1AEA-B6D86234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0065-F1B9-4F45-9DC1-EBE66D8AE6D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7EBB5-6C8E-C174-CCB3-1539F764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3B51F-17FD-6182-D129-AB16F805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2001-FBF6-4A84-B27C-A9CBE31E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10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2760D-A2CF-75F3-A049-D4D215FE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0A651-B87B-DCF5-E61C-89B4BF81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E4EC4-B064-9585-0DF4-B83BA7CE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0065-F1B9-4F45-9DC1-EBE66D8AE6D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1A003-9C22-A8A4-EEFA-0C61AD0E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A2F68-D6B5-4578-F217-0F94DE57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2001-FBF6-4A84-B27C-A9CBE31E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9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8CB9F-7811-6082-37A6-36693F60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D3707C-D874-3827-8D73-328CFA88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07C59-CD84-ED32-EFEB-50A7385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0065-F1B9-4F45-9DC1-EBE66D8AE6D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74C6F-6D82-587D-320E-3E0C0928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90C17-C0D5-CBBE-0145-34DEF598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2001-FBF6-4A84-B27C-A9CBE31E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9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0D7A6-DDC4-E3F9-679B-79C959AC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98840-BF68-95BA-8DAF-918C34ACA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88D18-4854-906D-C5B1-D503E469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D20C3-EBFE-0337-8F17-C651553B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0065-F1B9-4F45-9DC1-EBE66D8AE6D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999F24-997D-64B0-534F-6F6D0250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AB064-E32D-0BBD-53E4-D59B763E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2001-FBF6-4A84-B27C-A9CBE31E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1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A2392-A4D9-FB81-CD5A-5816B4DC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0AB58-00E8-4E32-0289-55C1DE01B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96773F-A64F-51FF-B734-6FCBE2635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47C4E2-6713-E79A-2E81-49470548E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97C1CF-D6D1-6C48-5B8D-C74B1E831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93612B-AAD9-4183-ABA7-D6070252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0065-F1B9-4F45-9DC1-EBE66D8AE6D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4D1DB0-4304-C964-9FB1-61D52F4C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AB0D76-3ABD-67C7-8331-D253EEBD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2001-FBF6-4A84-B27C-A9CBE31E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28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616E9-8798-7DC8-1475-F03AE0DE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B4BB32-19E2-1E22-8D5E-430F0F3C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0065-F1B9-4F45-9DC1-EBE66D8AE6D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029DC4-DE58-B6B4-24E7-F8B9F24F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31D94B-F7F2-E3F8-148B-E941EF11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2001-FBF6-4A84-B27C-A9CBE31E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3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76B880-2E15-B55F-4D74-5B5C9792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0065-F1B9-4F45-9DC1-EBE66D8AE6D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AAFFE2-F8DC-E91E-675C-0709BB8D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E87FD-FF6C-5B7B-B7C2-71FC8BF1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2001-FBF6-4A84-B27C-A9CBE31E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03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0CB59-1A12-D8C5-22E4-9843A862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062A5-C651-1EE8-A00F-8E06B101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AA95F6-3B52-EC9D-DB27-97C5EF92F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BBD2AF-3B20-7FDE-E36F-1198B804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0065-F1B9-4F45-9DC1-EBE66D8AE6D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FA836-EF06-6C9B-5CF0-550D810B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A2CEFB-5E50-D986-0B4C-7387941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2001-FBF6-4A84-B27C-A9CBE31E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1C85-3005-8892-237D-94097487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B60E8-F778-6EAE-A671-8CA3F2849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141AF8-A760-BABC-AB82-67323469A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551251-946D-5570-FA80-2F991C5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0065-F1B9-4F45-9DC1-EBE66D8AE6D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9FA12-1F49-04D7-271A-9B4C7ECD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0A9FBE-FBA4-E1E5-C12A-1D674F56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02001-FBF6-4A84-B27C-A9CBE31E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27B5E-A501-2E9B-731E-611853F3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7AD16D-28DD-BDBC-2D88-9425667D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ED059-9B79-36DA-F843-DE815F703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20065-F1B9-4F45-9DC1-EBE66D8AE6D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DF4A4-552D-C15A-AEDE-7F5A19423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25E56-A154-0494-94D2-A9E5942D0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02001-FBF6-4A84-B27C-A9CBE31E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47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2C8EA1-5B65-EF68-A930-DC24485DAAFD}"/>
              </a:ext>
            </a:extLst>
          </p:cNvPr>
          <p:cNvSpPr/>
          <p:nvPr/>
        </p:nvSpPr>
        <p:spPr>
          <a:xfrm>
            <a:off x="4829262" y="176169"/>
            <a:ext cx="2533476" cy="35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randDouble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FAF80F3B-367B-FEA4-36AC-77B111C45705}"/>
              </a:ext>
            </a:extLst>
          </p:cNvPr>
          <p:cNvSpPr/>
          <p:nvPr/>
        </p:nvSpPr>
        <p:spPr>
          <a:xfrm>
            <a:off x="2539068" y="1098958"/>
            <a:ext cx="7113864" cy="77178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prngRand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/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PRNG_MAX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20249C-1799-0644-7619-09AED6E8980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528506"/>
            <a:ext cx="0" cy="57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9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2022-05-15T17:03:15Z</dcterms:created>
  <dcterms:modified xsi:type="dcterms:W3CDTF">2022-05-15T17:04:13Z</dcterms:modified>
</cp:coreProperties>
</file>