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86BF9-DC49-2A44-E8B4-AAA1DC093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1A6A89-699C-D7C0-D7F3-322E6E382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6C082-62DA-5A61-DBAF-3805D7EB7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9F05-C80B-4239-840D-83B384D90D7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E57E3-EA71-4DE5-34C6-CA211E25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F7958-41A1-3BF3-BC21-993821F7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648B-934C-4A53-B791-BA28EF1FC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45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2A5AD-C7DE-46F0-8CF0-783D3641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3F4BFB-BA11-86D4-0322-DD3971F4D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8AB1F-3850-E36B-520D-D5DC811F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9F05-C80B-4239-840D-83B384D90D7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69230-F568-16C7-3DA9-06C018466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AC01E-8AF9-D3C3-C0B3-AFB9EE75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648B-934C-4A53-B791-BA28EF1FC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E9D7B9-038C-6C4F-6274-4A5D4140A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7BF97E-8A56-87CC-B7B8-5B47CEF00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A8776-D75F-C6BF-BDF3-147F20C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9F05-C80B-4239-840D-83B384D90D7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50B0A-077A-DEAF-9305-D7471FA7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CF69DD-3BAB-7AEF-6F20-773C1FA0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648B-934C-4A53-B791-BA28EF1FC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49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52DA0-2B18-2C0B-CC72-AB575103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DE47DB-E71E-D94D-FA70-D4C528DDC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0FF69-EE1C-EFA6-3A7B-B3C80C78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9F05-C80B-4239-840D-83B384D90D7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F34E1A-A2DD-BAAF-87F4-085A405C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13EEBE-43A1-BDE5-3DEB-123F2624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648B-934C-4A53-B791-BA28EF1FC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15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F2675-0B93-DA60-F478-6411092D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EFC46A-C585-4E02-3F70-A7A6CE8AF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4FA19-49FA-B338-1349-A1A603FC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9F05-C80B-4239-840D-83B384D90D7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CC575-4ECA-F32D-4363-B4D18D22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1B406-2311-75A6-9994-1E932016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648B-934C-4A53-B791-BA28EF1FC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7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8136E-8466-95CE-3DC5-A40596D6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F241B-C179-4EF4-EBCF-2405F03B2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59C032-EEF7-BC44-9A88-FCB36C762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148247-4277-B1E0-F882-FB9E13A5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9F05-C80B-4239-840D-83B384D90D7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E4A6E8-3AB8-D067-D409-2D00F592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31F69C-F363-DE0D-A69B-21C07266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648B-934C-4A53-B791-BA28EF1FC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4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008A7-9EBE-4493-490E-F3D03F7E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1CA5B0-BBCE-D4F0-361B-FCAB16EFC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1292E1-4BA9-7140-0819-C7A4A73C1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868F15-EA98-FF46-72EB-AA18774EF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706937-DFF0-3AF8-DF0F-1AB263173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59DA9F-FE59-8A0D-3E69-275A9054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9F05-C80B-4239-840D-83B384D90D7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5F188B-C2FA-F7DB-B43C-9E6D6521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33537B-9ED3-1222-041B-1E47A9A5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648B-934C-4A53-B791-BA28EF1FC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00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D7C39-C739-5614-4B69-CE9783CAA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5854B4-DB1E-9093-156B-67F15548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9F05-C80B-4239-840D-83B384D90D7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AB8571-6CCF-FFAD-CBD3-BB84BE21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1615AE-8316-CBCB-AA99-CB9260C9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648B-934C-4A53-B791-BA28EF1FC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39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09BF72-FEEB-A5E8-3928-3D2926A3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9F05-C80B-4239-840D-83B384D90D7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6C85DA-B676-D271-3211-F6D9F449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63EDC8-A702-6397-AB20-F9CAB18E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648B-934C-4A53-B791-BA28EF1FC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D49A4-40E5-7DCC-99C3-0B9A4144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012D2B-EBD9-15D3-4C94-682AEF6F1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7C153-5E6F-8C03-C8F0-243E266F5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5B2826-3FEC-F5ED-5D8E-C6344FB8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9F05-C80B-4239-840D-83B384D90D7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1BBE9B-9EB3-5D5F-612F-BD9F3C8D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4D7797-766E-9FD2-A85C-1DE10B00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648B-934C-4A53-B791-BA28EF1FC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55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50C66-AD31-0C56-9D17-6CA94DD3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5173B3-DF33-9EE5-02EE-E89063B44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637E4-7AC3-C300-7930-4E92BF804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0D4886-AFA6-4DE7-8EE5-1E98531E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9F05-C80B-4239-840D-83B384D90D7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55586F-BBE2-29A0-C35F-DC7DF1337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181934-E785-9410-0942-3E9D1F8C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648B-934C-4A53-B791-BA28EF1FC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6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F94C9A-EEE3-3498-1C90-9F04E1204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40EA93-541B-395C-8193-22A3BD962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2DD7A-0B3B-37E0-FC47-D02AA6203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49F05-C80B-4239-840D-83B384D90D7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4195E-595E-F080-2062-1108D1558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F54FD-2CF3-D8D5-8B79-709EA275F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9648B-934C-4A53-B791-BA28EF1FC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68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75DDD22-C0F5-5589-009A-5E4DA32AC564}"/>
              </a:ext>
            </a:extLst>
          </p:cNvPr>
          <p:cNvSpPr/>
          <p:nvPr/>
        </p:nvSpPr>
        <p:spPr>
          <a:xfrm>
            <a:off x="4439174" y="209725"/>
            <a:ext cx="3313651" cy="327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666B9C13-E29A-BF9E-5B03-0D99CFF1831F}"/>
              </a:ext>
            </a:extLst>
          </p:cNvPr>
          <p:cNvSpPr/>
          <p:nvPr/>
        </p:nvSpPr>
        <p:spPr>
          <a:xfrm>
            <a:off x="2794932" y="1040237"/>
            <a:ext cx="6602136" cy="52011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prngRand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%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ACD298-9142-ACFF-DB6C-207DAF9EA983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096000" y="536895"/>
            <a:ext cx="0" cy="50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76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2022-05-15T17:02:34Z</dcterms:created>
  <dcterms:modified xsi:type="dcterms:W3CDTF">2022-05-15T17:03:07Z</dcterms:modified>
</cp:coreProperties>
</file>