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E00E4-101F-92D1-F189-E5EE2570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308BB-73E7-4766-3CD9-732D2556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3DBFB-160C-E377-0987-255BC600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F6AD5-B0FE-8270-4DBF-8E083577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816E7-8485-7134-AC39-3F3B951B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51F7D-F17F-96E6-FAC2-5C3D84F4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59EFC-92AA-D78C-7A0C-07FABF47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11BC4-B7EB-B3CE-06E5-8675AD5D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EDDD9-7160-9B0A-090A-227293EF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AD4B4-113D-1F6E-8E76-2B4FD437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4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B07E30-2BC6-E38F-BB68-BF21608D8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1B796-1714-B43A-C37F-225193CF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54820-2035-A918-F40A-AC27678E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7A50C-8046-A4B2-F1D3-A8E95B9E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E075D-09D8-7025-819F-4611FCE2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CB887-C8EF-6DA5-6114-CD2E0C1C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42B97-4706-2FB2-6553-7C7A72EF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437D7-EC28-F459-AF78-1DAE3850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34D80-6264-1AA4-FD1D-AE915AED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1D739-2D56-64B1-6F18-EC6650AF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0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5D815-0AFE-30CF-B037-5A754C97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C79FB-9E7E-C926-44BC-2BFAC2AD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BF440-210C-391D-D9F0-0607A22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165CD-D4DF-21CC-FC64-F89C8A0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36DDC-2121-BD03-AD88-192746B4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74DA7-7A1C-4B68-AF9F-A7F9151B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11B01-ABEC-98C3-DD45-6DAA30F9C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F6F2A3-3AF2-2433-17E3-A94CF23D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EB3EE-C03B-84D5-F65F-0E53DBE7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AA876-AB49-487A-EEE4-104D30B6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8DD6A-03C2-820E-2B83-C32DD83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7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2294-39CB-B4B5-9F7C-C2E7CE40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D5577-BF35-6B8F-1F7B-B3A60D8A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A0F85-5D36-2DDA-81A4-F288C208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B719BE-D174-6147-0085-A070982D1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BDFC79-2125-DDB0-4615-369D78094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4A7B6F-8C38-C72C-15AC-58D8E67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AFD40A-3D81-4C12-CC1F-96D3D219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AF021D-B985-7A67-A965-F39940DD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1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C868-B5F5-A0FC-E92F-683B1258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B5C562-9CD4-C6B8-59A3-8A3B0EF1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6B2D0-63BE-F126-23C3-60B9DE23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94F3C-D75B-0846-54CC-D8F3A586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6D720A-B101-35D3-6C40-3832F52C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3A2188-43DE-6437-C371-8B1F3CA0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06F45-12EF-E451-1A47-2F3A7D9A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D8E56-CD9A-0C20-5B96-85F6C69C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FDD80-DBD2-4FA0-68BE-7684D51B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9233B-B228-23F0-A27F-EBF9F9599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77552-BF1C-833A-97F8-D2B875B7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F3C94-8723-83CE-522F-BCED80C6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D15B6-C430-971E-D07D-B75ED2AD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16132-EC31-56FF-2015-73A5E2E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A7A61E-4B6C-13C7-318E-9A2301399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BA0D5-DA37-350B-A1EC-5B2E9FE4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3C3AD-E7C1-6627-EEB0-16A3D55B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31A61-91A6-A423-B277-D9E9FEA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7AD36-C148-E399-E45A-7DF6F63D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CE5DE3-4E46-B514-9A63-E437304F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D7FB7-F4D7-F5CF-2EE7-FA89F5CA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9BE7D-538B-8083-8C37-00A8C0F2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652F-4CEC-4103-A03A-AEFE3B749B2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99696-4A1D-AE7F-EA5D-6D2D2CDAC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9B142-6061-4BAE-1203-29C21AC39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C1B1-8C2D-43EF-89B2-E81312AEF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A919639-456F-63FB-6607-2619937B485B}"/>
              </a:ext>
            </a:extLst>
          </p:cNvPr>
          <p:cNvSpPr/>
          <p:nvPr/>
        </p:nvSpPr>
        <p:spPr>
          <a:xfrm>
            <a:off x="3537358" y="75501"/>
            <a:ext cx="5117284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recvLanPacket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EAF7715-4D48-55DA-0352-E12E45242A07}"/>
              </a:ext>
            </a:extLst>
          </p:cNvPr>
          <p:cNvSpPr/>
          <p:nvPr/>
        </p:nvSpPr>
        <p:spPr>
          <a:xfrm>
            <a:off x="3818389" y="637563"/>
            <a:ext cx="4555222" cy="6711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SDLNet_CheckSockets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1A04A-7AF7-8ED3-498B-2D5C9848CA40}"/>
              </a:ext>
            </a:extLst>
          </p:cNvPr>
          <p:cNvSpPr/>
          <p:nvPr/>
        </p:nvSpPr>
        <p:spPr>
          <a:xfrm>
            <a:off x="3617053" y="1602297"/>
            <a:ext cx="4957894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SDLNet_TCP_Recv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E5457DB4-E751-EA74-9296-F6E96A5BD29A}"/>
              </a:ext>
            </a:extLst>
          </p:cNvPr>
          <p:cNvSpPr/>
          <p:nvPr/>
        </p:nvSpPr>
        <p:spPr>
          <a:xfrm>
            <a:off x="4060271" y="2709644"/>
            <a:ext cx="4071457" cy="54528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SDLNet_Read32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036B63-D188-E3CC-58C2-C5857D5E8084}"/>
              </a:ext>
            </a:extLst>
          </p:cNvPr>
          <p:cNvSpPr/>
          <p:nvPr/>
        </p:nvSpPr>
        <p:spPr>
          <a:xfrm>
            <a:off x="5459835" y="3429000"/>
            <a:ext cx="1272330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EA6F-2644-1754-8D98-E5DF3B375F78}"/>
              </a:ext>
            </a:extLst>
          </p:cNvPr>
          <p:cNvSpPr/>
          <p:nvPr/>
        </p:nvSpPr>
        <p:spPr>
          <a:xfrm>
            <a:off x="1107347" y="755008"/>
            <a:ext cx="136740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885039-78C6-B01A-20A6-1337155D716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44616"/>
            <a:ext cx="0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335E71-61F3-7B2B-339D-ED107DCD631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308682"/>
            <a:ext cx="0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5AE4D7-7EA9-AF40-B349-3B951C593DE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416029"/>
            <a:ext cx="0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05727A-68CA-EC70-4E4A-FD3FDE47EDD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254928"/>
            <a:ext cx="0" cy="1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12B0CC-4480-6511-A54F-2F306588006B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2474752" y="973122"/>
            <a:ext cx="1343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AD7B84-D035-A850-F4FB-7A2137535605}"/>
              </a:ext>
            </a:extLst>
          </p:cNvPr>
          <p:cNvSpPr txBox="1"/>
          <p:nvPr/>
        </p:nvSpPr>
        <p:spPr>
          <a:xfrm>
            <a:off x="2673291" y="646167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FCC8B-3EA4-73FA-1D04-4A46CC2DD6D4}"/>
              </a:ext>
            </a:extLst>
          </p:cNvPr>
          <p:cNvSpPr txBox="1"/>
          <p:nvPr/>
        </p:nvSpPr>
        <p:spPr>
          <a:xfrm>
            <a:off x="5459835" y="1224684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49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2022-05-15T16:19:49Z</dcterms:created>
  <dcterms:modified xsi:type="dcterms:W3CDTF">2022-05-15T16:22:22Z</dcterms:modified>
</cp:coreProperties>
</file>