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DB4C3-ED8A-3271-E205-5333DCB7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C98D0-3E12-E533-A6DA-99672B48C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2718B-8AF5-7F44-DCCC-7355A317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1C9AA-88FF-D1D9-A640-8EFB85B8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38167-D3B0-856C-8449-141E4DE7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0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57E92-560D-DE4D-BB7A-11D81AA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CD7BB-3610-0B5C-B5DB-30AC854B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55578-B5AB-FCF9-A9D5-7FE8ACFD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3FE3D-7421-4D46-281F-123C551A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555C8-61B0-EF02-7A43-2EA343F0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0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4BAAE-8FE2-34CC-F1DB-12AE7EF34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A2C96-14FA-4EEF-381C-A7D31A655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854C1-0841-6B64-DFF9-1AC87FDD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4F6E3-402E-3B8C-AC6E-176B6EE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651E6-0D30-407C-5679-3F4037AF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DE133-6242-F881-29DD-4A6D40AE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26244-D365-2692-ADB6-BCC66F35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77C79-4972-AD8F-8043-C627D86A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42BFB-A615-444D-7529-5FDA64DD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B8EC-A400-48CF-7856-A87CFF57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6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021D0-1E9F-20A7-09D3-D1336312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BC60A-6DF8-EED0-86C9-BCAB15D5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1076D-8811-2D82-52F4-DF79E891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8ABB0-4926-B603-2DFF-1CAA989C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3D4FE-A66C-CC3E-BCE9-2B7BF9FF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4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1D21F-2FA7-729D-505D-F27FEA6A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066B6-AB4F-2DFE-9442-DC9943A46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0A712-7BEE-B461-A5BE-2C159D64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D3135-57D8-7597-B2F1-8B1F5656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8859F-A8B0-16A7-8570-C8EED63F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3C115-FF1C-BDBD-F328-336D4264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0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B093-1DEA-790F-816C-76D39A1C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E04DC-D7B2-C1A6-A52B-FB129B07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DD7BB-7463-1C41-A066-D0871F52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E46993-3DC8-17A9-05F9-EB089989F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B5FE95-498E-C332-985C-E870AE8DA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386F2-5E59-9809-16EF-77422310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54726E-4798-2467-F526-9333C560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3F7D3B-810D-B74F-B26D-38B23976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6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B0A41-D060-3233-D4F5-F5D4677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F64C53-5454-C234-AA58-8CAAA6D7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F86AC-D90F-9306-E495-8AF92E94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80BDC2-0CA2-87B3-32FE-441FDF7D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7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89689-DDAD-5E8E-69F5-9279FD4E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1D4754-E3C2-6420-06A8-D3495284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258F7-F17B-5D5B-C8CE-4DB753B7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77168-63D2-2A89-DFA7-764FA767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B6F6A-9A7C-2CC1-30AE-0962350C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5B3D8-7C30-23AB-CE6B-40E7FE85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B702A-1E8A-89FA-34CD-2724F492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28CBD-94E0-5872-901D-5788B4D1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326DD-391A-2A72-F7E9-14166504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7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6A91F-694F-10A0-4C7B-6397462A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5C5CA-D63B-4201-78CC-136FE1DF8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EAB1A2-9298-46E5-1BF6-2E91E679C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E0296-E79E-A464-105B-2F78C7A8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14BC4-C746-F258-CF1F-69C69444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61F6E-9B92-87D6-FC3D-03B4B2A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3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A41F0-FB69-D090-6BE3-67EF8BAD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6CD2C-1F9F-28B5-97FE-27351E12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E4239-77A5-033D-D565-C6FCF0FC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C203-742F-4F8A-B873-59648326FF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69046-D5B4-94DC-C291-AB7322CA3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8746B-B535-E89F-8B52-D44D4DCF4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B875-8B70-4CD4-91FA-9C90165FB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3411A74-EE6E-A3AF-5EBB-3633BBCEC5F4}"/>
              </a:ext>
            </a:extLst>
          </p:cNvPr>
          <p:cNvSpPr/>
          <p:nvPr/>
        </p:nvSpPr>
        <p:spPr>
          <a:xfrm>
            <a:off x="1956033" y="251670"/>
            <a:ext cx="8279934" cy="335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removeAnimationFromLinkList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538415D3-7104-9C0A-8A0D-E61BAF1E5024}"/>
              </a:ext>
            </a:extLst>
          </p:cNvPr>
          <p:cNvSpPr/>
          <p:nvPr/>
        </p:nvSpPr>
        <p:spPr>
          <a:xfrm>
            <a:off x="3034018" y="1023457"/>
            <a:ext cx="6123963" cy="33555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B27965-8529-385D-4B36-F69FD0F40DC9}"/>
              </a:ext>
            </a:extLst>
          </p:cNvPr>
          <p:cNvSpPr/>
          <p:nvPr/>
        </p:nvSpPr>
        <p:spPr>
          <a:xfrm>
            <a:off x="9912989" y="987803"/>
            <a:ext cx="1551964" cy="411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11495397-3D06-75C9-DB96-02314E3BB905}"/>
              </a:ext>
            </a:extLst>
          </p:cNvPr>
          <p:cNvSpPr/>
          <p:nvPr/>
        </p:nvSpPr>
        <p:spPr>
          <a:xfrm>
            <a:off x="4606954" y="1795244"/>
            <a:ext cx="2978092" cy="9227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6A02B62F-AAC6-8083-9B5C-10D158C413D8}"/>
              </a:ext>
            </a:extLst>
          </p:cNvPr>
          <p:cNvSpPr/>
          <p:nvPr/>
        </p:nvSpPr>
        <p:spPr>
          <a:xfrm>
            <a:off x="0" y="1942051"/>
            <a:ext cx="4264404" cy="6291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B55295-9755-463D-BF9A-C303086B243C}"/>
              </a:ext>
            </a:extLst>
          </p:cNvPr>
          <p:cNvSpPr/>
          <p:nvPr/>
        </p:nvSpPr>
        <p:spPr>
          <a:xfrm>
            <a:off x="1679196" y="2879520"/>
            <a:ext cx="906011" cy="31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61CE49-8740-416E-86F3-B4753B5B913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87229"/>
            <a:ext cx="0" cy="43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D51243-E766-B615-0548-1DA14E22949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359016"/>
            <a:ext cx="0" cy="43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E67FEF-23D2-66D2-7D25-1F691EDB2DAF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4264404" y="2256638"/>
            <a:ext cx="3425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81A6DA-60CE-29B7-4174-D56A6058F8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32202" y="2571225"/>
            <a:ext cx="0" cy="30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B71EE5-8E68-FBBF-E4EE-44DFC9ADCBDF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585046" y="1398862"/>
            <a:ext cx="3103925" cy="857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BC8D9EC-8039-34CF-8FB0-787F419D253A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9157981" y="1191237"/>
            <a:ext cx="755008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16B17F-03F5-2C62-BFC5-8DC0E674D5AA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 flipV="1">
            <a:off x="1792449" y="1191236"/>
            <a:ext cx="1241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838E9EC-2727-6AC4-BBB3-96BEBA4E8BE1}"/>
              </a:ext>
            </a:extLst>
          </p:cNvPr>
          <p:cNvSpPr/>
          <p:nvPr/>
        </p:nvSpPr>
        <p:spPr>
          <a:xfrm>
            <a:off x="928387" y="949005"/>
            <a:ext cx="864062" cy="48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32D487-E09F-69FF-4BFC-B115927B13BD}"/>
              </a:ext>
            </a:extLst>
          </p:cNvPr>
          <p:cNvSpPr/>
          <p:nvPr/>
        </p:nvSpPr>
        <p:spPr>
          <a:xfrm>
            <a:off x="1700170" y="3795323"/>
            <a:ext cx="864062" cy="48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32762F-B890-EA46-1E12-EF9CBF76A971}"/>
              </a:ext>
            </a:extLst>
          </p:cNvPr>
          <p:cNvCxnSpPr>
            <a:stCxn id="9" idx="2"/>
            <a:endCxn id="26" idx="0"/>
          </p:cNvCxnSpPr>
          <p:nvPr/>
        </p:nvCxnSpPr>
        <p:spPr>
          <a:xfrm flipH="1">
            <a:off x="2132201" y="3196204"/>
            <a:ext cx="1" cy="59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AC67F-D02D-273F-3ADB-758E2F524F77}"/>
              </a:ext>
            </a:extLst>
          </p:cNvPr>
          <p:cNvSpPr txBox="1"/>
          <p:nvPr/>
        </p:nvSpPr>
        <p:spPr>
          <a:xfrm>
            <a:off x="4264404" y="1867600"/>
            <a:ext cx="68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BCD561-3219-AA39-D498-F9B4A1E9194B}"/>
              </a:ext>
            </a:extLst>
          </p:cNvPr>
          <p:cNvSpPr txBox="1"/>
          <p:nvPr/>
        </p:nvSpPr>
        <p:spPr>
          <a:xfrm>
            <a:off x="5582175" y="1392464"/>
            <a:ext cx="68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7F460-ABAB-1244-8E7D-F72964599BCB}"/>
              </a:ext>
            </a:extLst>
          </p:cNvPr>
          <p:cNvSpPr txBox="1"/>
          <p:nvPr/>
        </p:nvSpPr>
        <p:spPr>
          <a:xfrm>
            <a:off x="8276439" y="1867600"/>
            <a:ext cx="68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A4420-DCDA-BEF6-EDCB-54D271FEE036}"/>
              </a:ext>
            </a:extLst>
          </p:cNvPr>
          <p:cNvSpPr txBox="1"/>
          <p:nvPr/>
        </p:nvSpPr>
        <p:spPr>
          <a:xfrm>
            <a:off x="2221682" y="784679"/>
            <a:ext cx="68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35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</cp:revision>
  <dcterms:created xsi:type="dcterms:W3CDTF">2022-05-14T09:13:04Z</dcterms:created>
  <dcterms:modified xsi:type="dcterms:W3CDTF">2022-05-14T09:14:10Z</dcterms:modified>
</cp:coreProperties>
</file>