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1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FE32F-875D-7C03-752A-5B9C12CFF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5F1B9C-8905-A6D9-F09D-066BED84A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1D539-433A-EA15-10E1-EC470AD5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81AF-2238-43E8-ADB9-D36E85FC1B5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37CEEB-8223-5090-3EBF-BD182773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0FE9D-B10B-5513-7F4E-5011141F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A271-18A0-44A6-94C8-103B0A427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18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5B3D5-6759-544B-4898-E7CA4A8A5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43DF76-3E8D-6093-9612-D2446812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74462-6CE0-430D-2B5A-41F49050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81AF-2238-43E8-ADB9-D36E85FC1B5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45A32-AF09-1D2E-94C4-0DCD4DAF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7154C9-E690-01B5-730C-A01DDD75E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A271-18A0-44A6-94C8-103B0A427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75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514E22-D979-A483-7FC8-FB304A481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A68B7-3855-3389-25E3-5B618914B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BB3EAB-15E2-0D15-3B0F-8CD4F891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81AF-2238-43E8-ADB9-D36E85FC1B5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3A026-AAA7-72DE-4280-BED9748C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ED247-E547-7129-3643-FD23A377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A271-18A0-44A6-94C8-103B0A427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12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D5E7F-377C-91EA-7CAD-CBC20CDF5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46256-243A-CEAE-6ECC-60997C04A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14EF45-D222-5C23-6D7F-A6C455BD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81AF-2238-43E8-ADB9-D36E85FC1B5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53296C-7175-6931-951A-2FAF957F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3214E9-5C7A-BDE7-FC08-D53708CF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A271-18A0-44A6-94C8-103B0A427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88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5993E-581C-1E12-9FB3-D57877F00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C6AB09-670C-9163-026D-301135ADB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93FA1-5337-C48D-E48D-E1B997E6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81AF-2238-43E8-ADB9-D36E85FC1B5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883FD-47A1-A375-D2CE-E0DA37BDD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80D99D-AE52-52FB-C8B6-4729DA4C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A271-18A0-44A6-94C8-103B0A427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1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9CA50-9E76-984B-877D-4D2EEC1F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0656B-16A9-7D23-A864-94A61CFAF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221D7F-3E38-B840-46D2-4251A166C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F42157-347E-9897-AF3B-1C683CAC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81AF-2238-43E8-ADB9-D36E85FC1B5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6F27B4-6E03-CD56-B024-36E95350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E78E48-4E19-84CB-21E7-511817EC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A271-18A0-44A6-94C8-103B0A427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04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DE0EE-A860-E0FB-C9C5-28D2D3090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4C1F91-C2EA-B1BB-8542-7E9544539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0F5537-9BD2-F6DA-538E-BCED8E346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FFECDB-25EC-6FC5-9FA6-BC8E44791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F72F0C-74C8-1521-DC8D-656C38419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AFDF83-2AB7-B191-EB0C-DC43B6B7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81AF-2238-43E8-ADB9-D36E85FC1B5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3625B4-86BA-80FA-9011-99A15A68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618642-EFFA-3014-4B9A-917439DF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A271-18A0-44A6-94C8-103B0A427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96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27D4B-368D-9903-1D33-A3109D62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8DCDE7-9DB4-FE47-CAAE-53479C49D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81AF-2238-43E8-ADB9-D36E85FC1B5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09E4DB-DE08-F1EF-823F-91BAAE1B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247FE6-6B3A-67F0-A503-94114B8F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A271-18A0-44A6-94C8-103B0A427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7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DE530F-FE52-2995-82B2-C35E7785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81AF-2238-43E8-ADB9-D36E85FC1B5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3CB706-D009-43DA-8673-8E12D697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B13EEE-8656-102B-49E2-B7899120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A271-18A0-44A6-94C8-103B0A427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96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E5BE0-F144-5738-1D40-3A8BEEA0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F57C8-2E63-2410-5C1B-EDE5FF92B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F18C13-C620-BD25-E518-A9E998C1E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C37F46-E8E3-BD28-2B83-271E365D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81AF-2238-43E8-ADB9-D36E85FC1B5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B301FC-45AE-95C3-17B6-1E87C165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CCAEC7-59F7-D46D-DA06-A2DD2E0A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A271-18A0-44A6-94C8-103B0A427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51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6086B-B668-3F4F-5ACA-D9504EEC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F265A8-F4F2-1B6D-5EFF-EF0FD8102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18D532-4B8C-4EFF-8647-FEB32CD14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CE45AB-BE5A-C1DA-C9B9-5681BF2F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81AF-2238-43E8-ADB9-D36E85FC1B5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F2938-A324-1914-FD20-4F51DC40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D434ED-2E2F-4B44-D469-19F96522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1A271-18A0-44A6-94C8-103B0A427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54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9FFF2A-F042-B85A-1337-1543E4A6B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D78B99-DD71-CADE-3741-69F316805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BA14C-5DC2-A4C8-091E-B626B1755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E81AF-2238-43E8-ADB9-D36E85FC1B5C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459E9-C067-D67E-FA6C-EF0BC1DB1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047A77-C5E7-AA99-6A3A-D2B688C05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1A271-18A0-44A6-94C8-103B0A427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2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4804DD1-F103-BACE-8E19-CA29001F1F43}"/>
              </a:ext>
            </a:extLst>
          </p:cNvPr>
          <p:cNvSpPr/>
          <p:nvPr/>
        </p:nvSpPr>
        <p:spPr>
          <a:xfrm>
            <a:off x="2778154" y="159392"/>
            <a:ext cx="6635691" cy="335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removeLinkNode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FBAA3049-A41C-99D6-43DA-71F0AEEECF59}"/>
              </a:ext>
            </a:extLst>
          </p:cNvPr>
          <p:cNvSpPr/>
          <p:nvPr/>
        </p:nvSpPr>
        <p:spPr>
          <a:xfrm>
            <a:off x="4711816" y="729843"/>
            <a:ext cx="2768367" cy="60400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A23F53-9A5D-B40D-017F-4FE663D4A780}"/>
              </a:ext>
            </a:extLst>
          </p:cNvPr>
          <p:cNvSpPr/>
          <p:nvPr/>
        </p:nvSpPr>
        <p:spPr>
          <a:xfrm>
            <a:off x="1098958" y="742425"/>
            <a:ext cx="2223082" cy="578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nl-NL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nl-NL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</a:t>
            </a:r>
            <a:r>
              <a:rPr lang="nl-NL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nl-NL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nxt</a:t>
            </a:r>
            <a:r>
              <a:rPr lang="nl-NL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NL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nl-NL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nl-NL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nxt</a:t>
            </a:r>
            <a:r>
              <a:rPr lang="nl-NL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E2650A-B7B0-BA05-B2E8-257AA8BCEF65}"/>
              </a:ext>
            </a:extLst>
          </p:cNvPr>
          <p:cNvSpPr/>
          <p:nvPr/>
        </p:nvSpPr>
        <p:spPr>
          <a:xfrm>
            <a:off x="4544037" y="1577130"/>
            <a:ext cx="3103926" cy="436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221CC9CF-F565-96A3-543A-584BC134495A}"/>
              </a:ext>
            </a:extLst>
          </p:cNvPr>
          <p:cNvSpPr/>
          <p:nvPr/>
        </p:nvSpPr>
        <p:spPr>
          <a:xfrm>
            <a:off x="4644703" y="2348918"/>
            <a:ext cx="2902591" cy="5704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nxt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BAF7B0-D7B4-CFF1-CD33-A42CAAC9A4B9}"/>
              </a:ext>
            </a:extLst>
          </p:cNvPr>
          <p:cNvSpPr/>
          <p:nvPr/>
        </p:nvSpPr>
        <p:spPr>
          <a:xfrm>
            <a:off x="889234" y="2340528"/>
            <a:ext cx="2223082" cy="578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nxt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5B8E95-81B9-6E94-D9E3-8929E23B218E}"/>
              </a:ext>
            </a:extLst>
          </p:cNvPr>
          <p:cNvSpPr/>
          <p:nvPr/>
        </p:nvSpPr>
        <p:spPr>
          <a:xfrm>
            <a:off x="4577592" y="3355596"/>
            <a:ext cx="3036815" cy="444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순서도: 종속 처리 10">
            <a:extLst>
              <a:ext uri="{FF2B5EF4-FFF2-40B4-BE49-F238E27FC236}">
                <a16:creationId xmlns:a16="http://schemas.microsoft.com/office/drawing/2014/main" id="{BC090C66-F831-3926-96CC-6EAA9120E1EE}"/>
              </a:ext>
            </a:extLst>
          </p:cNvPr>
          <p:cNvSpPr/>
          <p:nvPr/>
        </p:nvSpPr>
        <p:spPr>
          <a:xfrm>
            <a:off x="5059959" y="4213370"/>
            <a:ext cx="2072081" cy="322977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672C81-916A-9302-C786-5D0BBDEE16B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494952"/>
            <a:ext cx="0" cy="234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62486CA-A076-6137-6369-87F46D85DA2A}"/>
              </a:ext>
            </a:extLst>
          </p:cNvPr>
          <p:cNvCxnSpPr>
            <a:stCxn id="5" idx="1"/>
            <a:endCxn id="6" idx="3"/>
          </p:cNvCxnSpPr>
          <p:nvPr/>
        </p:nvCxnSpPr>
        <p:spPr>
          <a:xfrm flipH="1" flipV="1">
            <a:off x="3322040" y="1031846"/>
            <a:ext cx="13897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C78468A-872B-37D2-A37C-72AA1A159EF0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096000" y="1333850"/>
            <a:ext cx="0" cy="24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248641B-7FF0-A1F6-08B8-BD8D78D1E034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6095999" y="2013358"/>
            <a:ext cx="1" cy="335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47EF15-A098-CB6F-CF53-29B139125314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 flipV="1">
            <a:off x="3112316" y="2629949"/>
            <a:ext cx="1532387" cy="4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1B93E8B-C314-3C3C-B701-7A4C5603F697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6095999" y="2919370"/>
            <a:ext cx="1" cy="43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2D6F3EA-F654-0CD0-9F18-8F607BBFDF6E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096000" y="3800213"/>
            <a:ext cx="0" cy="413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BE38629-ECBA-5228-F2A2-4E028D7E5219}"/>
              </a:ext>
            </a:extLst>
          </p:cNvPr>
          <p:cNvSpPr txBox="1"/>
          <p:nvPr/>
        </p:nvSpPr>
        <p:spPr>
          <a:xfrm>
            <a:off x="3691156" y="658213"/>
            <a:ext cx="10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668130-D19E-4B5C-580A-525CA6554959}"/>
              </a:ext>
            </a:extLst>
          </p:cNvPr>
          <p:cNvSpPr txBox="1"/>
          <p:nvPr/>
        </p:nvSpPr>
        <p:spPr>
          <a:xfrm>
            <a:off x="3643618" y="2231362"/>
            <a:ext cx="10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4D09DB-7403-0C2F-2A4C-CA670BAE0885}"/>
              </a:ext>
            </a:extLst>
          </p:cNvPr>
          <p:cNvSpPr txBox="1"/>
          <p:nvPr/>
        </p:nvSpPr>
        <p:spPr>
          <a:xfrm>
            <a:off x="5303240" y="1266629"/>
            <a:ext cx="10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9C8B5F-6BD3-D726-EA7B-B99089570E6A}"/>
              </a:ext>
            </a:extLst>
          </p:cNvPr>
          <p:cNvSpPr txBox="1"/>
          <p:nvPr/>
        </p:nvSpPr>
        <p:spPr>
          <a:xfrm>
            <a:off x="5363361" y="2968493"/>
            <a:ext cx="102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23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4</cp:revision>
  <dcterms:created xsi:type="dcterms:W3CDTF">2022-05-14T09:09:03Z</dcterms:created>
  <dcterms:modified xsi:type="dcterms:W3CDTF">2022-05-14T09:09:26Z</dcterms:modified>
</cp:coreProperties>
</file>