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3ADD-568F-7F3E-215E-D757013F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39D46-BDCC-D4CA-7DCC-32E98A467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FFA4A-2B78-D95D-0760-10C776B8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83DDD-06D4-F379-8BDA-1FAA892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DDB4-EAE5-BB21-817B-2584634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46EE-E4C7-B3BD-58E8-9193AE19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36185-B134-8006-5CEE-8C3FBD07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CC6A-8F35-3567-FA34-809FB477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C6A21-EB22-E17F-0D29-B7D4C026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7E93F-78DE-6062-175A-565DCC93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22034F-4F59-8AF9-3B91-04866A0F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64DF-C9BB-559A-6823-5DFB3354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B6D16-621B-5E65-F3F7-A2D0542D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E1B3D-A5CB-19B1-8B96-D7EB4475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88858-808F-6F7C-C0F6-DAC0A885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41E9-5A78-FB18-E93D-7F12BB75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49171-DB21-257C-AE9F-79C06E19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8576A-8FF9-448C-46FD-16A16D85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39153-4D46-DF65-7C6E-919EBFD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6BD32-3B21-6D4F-DEB8-115E6B59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C6BA-D5EA-2EC1-CBCD-23CF9B7E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59B6D-980E-4664-F9D7-4B99589F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A9F5E-98FD-B460-F907-08B335BC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FC0E3-9E70-0F37-2488-30F9AEA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DC792-7B5C-FF7D-651E-8C37796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3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B948-EF41-79D9-E230-1752AA9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D64A0-5943-EDE2-39FF-3C565158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0D97E-E5DC-05F1-A8A8-1555E62D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3447B-AC5A-4050-B372-FA5E7384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ED2D0-B014-1F70-6735-3BF8089D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2B2D8-EE45-12E0-606E-7CB0752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2D804-1648-F8F1-D3E5-DE615A89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F1352-A010-08FE-3E03-F2B31295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E0188-290A-18E6-69E9-ED57B26D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3CC86-DA34-B23B-9987-C0F4DECEF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61F6A-3BA7-258A-1269-FF9E91C0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1DF2E-809D-126E-EB82-C3F4EC0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C61A6F-675F-238F-1948-3C3BA96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DBDD6-BF08-10A5-989F-2FBC2DCB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B881-E511-DF94-966C-409DD40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45CFEC-F332-3094-7AFB-22305607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C84C94-067F-41EC-6A42-2B3F138C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A87B0-5D47-05D3-B6E9-C793A400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9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7F5953-67A6-EFF6-AFEB-549F4BB3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9F573-34D4-2F4D-6F01-9753544B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409B6-F220-F7D6-FD82-7E5AD3A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DF7C6-E7CA-E676-6A1B-23C5C42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4BC90-9D64-427A-BA76-B2437BF7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84B34-E0A9-2D8B-E7FF-7FE856B23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D497D-8ADA-4E58-CCBF-83EBC8A3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21925-D138-4202-687B-D889DA5B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45ADC-E66A-640B-DEB7-9D62572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20033-86D9-9446-AAA6-8BCAB3A4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AD71E3-EAFF-DEC3-70A6-BE5E9950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142FE-36EA-34F7-909D-AA721DDA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FB33A-A7B3-44C9-8344-5E84C9B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0F653-9D99-68FF-C2F6-BAD299B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E0EF4-A246-F349-533B-028FC312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1F5F8F-E333-2AAF-A971-3FC5716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1761A-029E-932A-19E2-92B6F05F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BCFB-E38E-11BB-9479-310F9190C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2A79-7732-4DDB-8F32-AE6FA052044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B0C79-E143-5314-D07F-EBD05DCA6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34217-5BFA-399B-C611-B03B6581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AB76-D8AE-4B4F-AFCD-B793F3A6F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5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5B0152-4FD5-AA0B-3C31-872001E3FEF0}"/>
              </a:ext>
            </a:extLst>
          </p:cNvPr>
          <p:cNvSpPr/>
          <p:nvPr/>
        </p:nvSpPr>
        <p:spPr>
          <a:xfrm>
            <a:off x="5156433" y="109058"/>
            <a:ext cx="1879134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E33A6-4CF5-FF65-E73D-650CD4D85FB5}"/>
              </a:ext>
            </a:extLst>
          </p:cNvPr>
          <p:cNvSpPr/>
          <p:nvPr/>
        </p:nvSpPr>
        <p:spPr>
          <a:xfrm>
            <a:off x="2862044" y="771787"/>
            <a:ext cx="6467912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SDL_RenderClear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E76792F1-2477-F621-F8C1-EF70877B9408}"/>
              </a:ext>
            </a:extLst>
          </p:cNvPr>
          <p:cNvSpPr/>
          <p:nvPr/>
        </p:nvSpPr>
        <p:spPr>
          <a:xfrm>
            <a:off x="3281492" y="1526795"/>
            <a:ext cx="5629013" cy="51172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ANIMATION_LINK_LIST_NUM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D60D0D36-5D8E-D17F-B32D-ED3414D20F1F}"/>
              </a:ext>
            </a:extLst>
          </p:cNvPr>
          <p:cNvSpPr/>
          <p:nvPr/>
        </p:nvSpPr>
        <p:spPr>
          <a:xfrm>
            <a:off x="4128780" y="2290193"/>
            <a:ext cx="3934436" cy="51172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FE5D8AE-5B12-E0DE-8010-D3EC5125D402}"/>
              </a:ext>
            </a:extLst>
          </p:cNvPr>
          <p:cNvSpPr/>
          <p:nvPr/>
        </p:nvSpPr>
        <p:spPr>
          <a:xfrm>
            <a:off x="4542636" y="3061978"/>
            <a:ext cx="3106723" cy="11912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RENDER_LIST_SPRITE_ID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E07FC460-5AA9-51FB-AA44-300204EA6A9D}"/>
              </a:ext>
            </a:extLst>
          </p:cNvPr>
          <p:cNvSpPr/>
          <p:nvPr/>
        </p:nvSpPr>
        <p:spPr>
          <a:xfrm>
            <a:off x="813732" y="3192008"/>
            <a:ext cx="3179427" cy="9311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renderAnimationLinkListWithSort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6C3D3263-7880-6126-1918-B284D810FF34}"/>
              </a:ext>
            </a:extLst>
          </p:cNvPr>
          <p:cNvSpPr/>
          <p:nvPr/>
        </p:nvSpPr>
        <p:spPr>
          <a:xfrm>
            <a:off x="4128780" y="4622334"/>
            <a:ext cx="3934436" cy="6040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7D6910-7ECD-1620-113E-75A2007F89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469784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FA5E52-0F6B-80BC-DA32-5F8B619384F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350627"/>
            <a:ext cx="1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1271EB-60D5-2232-F13C-FA916973CE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8" y="2038523"/>
            <a:ext cx="1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87FD55-2738-C9D6-06FC-EF3F658D2B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8" y="2801921"/>
            <a:ext cx="0" cy="2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B9E20A-22BD-E58B-4394-0DEF68D9CF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993159" y="3657597"/>
            <a:ext cx="54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3461AD-F7E2-D944-AB3E-05A5012EDEC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5998" y="4253216"/>
            <a:ext cx="0" cy="3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98E7B0-980F-AE63-B1EB-05B5D3458597}"/>
              </a:ext>
            </a:extLst>
          </p:cNvPr>
          <p:cNvCxnSpPr>
            <a:cxnSpLocks/>
            <a:stCxn id="9" idx="1"/>
            <a:endCxn id="30" idx="1"/>
          </p:cNvCxnSpPr>
          <p:nvPr/>
        </p:nvCxnSpPr>
        <p:spPr>
          <a:xfrm rot="10800000" flipH="1">
            <a:off x="813732" y="1776369"/>
            <a:ext cx="827714" cy="1881228"/>
          </a:xfrm>
          <a:prstGeom prst="bentConnector3">
            <a:avLst>
              <a:gd name="adj1" fmla="val -72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186D3B-C7A2-6D04-F909-079BFEBCB6BE}"/>
              </a:ext>
            </a:extLst>
          </p:cNvPr>
          <p:cNvCxnSpPr>
            <a:cxnSpLocks/>
            <a:stCxn id="10" idx="1"/>
            <a:endCxn id="30" idx="1"/>
          </p:cNvCxnSpPr>
          <p:nvPr/>
        </p:nvCxnSpPr>
        <p:spPr>
          <a:xfrm rot="10800000">
            <a:off x="1641446" y="1776370"/>
            <a:ext cx="2487334" cy="3147969"/>
          </a:xfrm>
          <a:prstGeom prst="bentConnector3">
            <a:avLst>
              <a:gd name="adj1" fmla="val 157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4EA03C-CA65-BE2A-B2F5-5A4EFDA40138}"/>
              </a:ext>
            </a:extLst>
          </p:cNvPr>
          <p:cNvSpPr/>
          <p:nvPr/>
        </p:nvSpPr>
        <p:spPr>
          <a:xfrm>
            <a:off x="1641446" y="1631659"/>
            <a:ext cx="637564" cy="28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4A5F9A-E2CD-D70C-40B6-DBE06CF9514E}"/>
              </a:ext>
            </a:extLst>
          </p:cNvPr>
          <p:cNvCxnSpPr>
            <a:stCxn id="30" idx="3"/>
            <a:endCxn id="6" idx="1"/>
          </p:cNvCxnSpPr>
          <p:nvPr/>
        </p:nvCxnSpPr>
        <p:spPr>
          <a:xfrm>
            <a:off x="2279010" y="1776369"/>
            <a:ext cx="1002482" cy="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8A7B8A-1906-7960-7523-E5BCBFF9A544}"/>
              </a:ext>
            </a:extLst>
          </p:cNvPr>
          <p:cNvSpPr txBox="1"/>
          <p:nvPr/>
        </p:nvSpPr>
        <p:spPr>
          <a:xfrm>
            <a:off x="5438860" y="1954416"/>
            <a:ext cx="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EC9AF-6F15-076C-D8CB-41DB1EB30C17}"/>
              </a:ext>
            </a:extLst>
          </p:cNvPr>
          <p:cNvSpPr txBox="1"/>
          <p:nvPr/>
        </p:nvSpPr>
        <p:spPr>
          <a:xfrm>
            <a:off x="3939328" y="3309452"/>
            <a:ext cx="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CD4B61-311B-B555-EADF-4B3E07B3242A}"/>
              </a:ext>
            </a:extLst>
          </p:cNvPr>
          <p:cNvSpPr txBox="1"/>
          <p:nvPr/>
        </p:nvSpPr>
        <p:spPr>
          <a:xfrm>
            <a:off x="9255849" y="1350627"/>
            <a:ext cx="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19A09F-EF8A-618A-79E3-3E81297FE302}"/>
              </a:ext>
            </a:extLst>
          </p:cNvPr>
          <p:cNvSpPr txBox="1"/>
          <p:nvPr/>
        </p:nvSpPr>
        <p:spPr>
          <a:xfrm>
            <a:off x="5641591" y="4338287"/>
            <a:ext cx="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순서도: 다른 페이지 연결선 44">
            <a:extLst>
              <a:ext uri="{FF2B5EF4-FFF2-40B4-BE49-F238E27FC236}">
                <a16:creationId xmlns:a16="http://schemas.microsoft.com/office/drawing/2014/main" id="{971305BB-CE8A-C7EF-0EE5-DCA71634C9C7}"/>
              </a:ext>
            </a:extLst>
          </p:cNvPr>
          <p:cNvSpPr/>
          <p:nvPr/>
        </p:nvSpPr>
        <p:spPr>
          <a:xfrm>
            <a:off x="10343626" y="1526795"/>
            <a:ext cx="947956" cy="51172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F2A6F95-05DE-6D70-5A67-4FF751B006A7}"/>
              </a:ext>
            </a:extLst>
          </p:cNvPr>
          <p:cNvCxnSpPr>
            <a:stCxn id="6" idx="3"/>
            <a:endCxn id="45" idx="1"/>
          </p:cNvCxnSpPr>
          <p:nvPr/>
        </p:nvCxnSpPr>
        <p:spPr>
          <a:xfrm>
            <a:off x="8910505" y="1782659"/>
            <a:ext cx="143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BBDFEB2B-D5D2-B72C-C6FD-3C7304F844DC}"/>
              </a:ext>
            </a:extLst>
          </p:cNvPr>
          <p:cNvSpPr/>
          <p:nvPr/>
        </p:nvSpPr>
        <p:spPr>
          <a:xfrm>
            <a:off x="5596855" y="134224"/>
            <a:ext cx="998290" cy="46139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126EF6DE-4D21-0A69-19C7-B19C321940B3}"/>
              </a:ext>
            </a:extLst>
          </p:cNvPr>
          <p:cNvSpPr/>
          <p:nvPr/>
        </p:nvSpPr>
        <p:spPr>
          <a:xfrm>
            <a:off x="4461545" y="939567"/>
            <a:ext cx="3268910" cy="11157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renderHp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renderCountDown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EF2C26-80D3-F68A-790B-028A1CC87E1B}"/>
              </a:ext>
            </a:extLst>
          </p:cNvPr>
          <p:cNvSpPr/>
          <p:nvPr/>
        </p:nvSpPr>
        <p:spPr>
          <a:xfrm>
            <a:off x="4103614" y="2340529"/>
            <a:ext cx="3984771" cy="6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8010E1-D70A-91B7-4BF4-72BDAE1459E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95618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D8F819-77A1-69FF-ADBC-4521420AAD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055303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4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7</cp:revision>
  <dcterms:created xsi:type="dcterms:W3CDTF">2022-05-15T15:38:54Z</dcterms:created>
  <dcterms:modified xsi:type="dcterms:W3CDTF">2022-05-15T15:43:57Z</dcterms:modified>
</cp:coreProperties>
</file>