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9F257-CF91-C7CB-9F8D-487570B8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F6571-8AD3-2938-2676-B8429198F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C96BC-9916-E584-D484-12011DCC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CF14A-411F-0B2F-8743-CCA8C5A4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37220-13A3-9213-81AC-5F648452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7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88402-7880-E48F-DDBE-7EB5DFC8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C2FAA1-B04E-992A-E2E5-6E0FA4700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C749-838F-7383-389A-F273FE26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128A5-9B90-CF12-57AC-A5EA4E7C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9ED5-19FF-0521-E30D-7924D991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AFD306-6E02-073E-FE47-8A208454C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43E56-2A08-5194-1D1E-90F18D08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D92D8-ECA5-6E2F-A552-323C4E0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E84BE-9DED-0B51-DFD8-30F0763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85FD2-FD02-C6E8-BA8A-E823D80A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0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B06A9-2C9C-8A53-BEF0-DFC5E6AF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1D65B-4232-C61F-34FD-8662EE89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1601E-E5A2-7307-AC7F-9A650BA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6CF3E-986F-1AA7-D16C-940D55E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BCFA1-DC81-F9C4-919A-A24DC12E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21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750E5-868E-91F4-5D17-6B084203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E2EEF-8736-4209-9F4E-78C3C1F9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9FCBC-259A-A42C-7BBA-05BC5FB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2CD53-3620-7C4A-BBD6-AF797C78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79F99-07AC-A998-D6D5-6BD7329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5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D5631-77E5-3CBD-2CC9-5AC820CF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6F49-5450-A6F0-38BA-495FAFB06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A6B00-501D-DF43-793B-E68B811D8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2F025-A537-51F2-B308-546144D0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48AF2-8B78-6EB2-983F-67DEB8E2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CEB338-EED2-C0CD-CC59-CEB809CE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7A762-77F7-B38C-E8D1-E169C39F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FBAE7-0294-4DFC-C7DF-46A8F8B5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55D9E-4B4D-9DD3-70E7-8C011BFA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A4FD9-76D6-E259-9FA7-A93F15D6D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124CC-C8D8-9126-1299-21678F02E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179395-FDFD-F1DC-C6F3-2E32C035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25C77F-F9A6-63F1-5331-C378D64F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E24D0-82ED-57F5-174A-7FC83F52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51181-7336-164D-454F-FA997F18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BE109-BBAC-1EA5-FA89-D49487CC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FB7BB-7930-9333-F4A5-E8BEC193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EF14F-C80E-D945-F43F-3E5D67F2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3BB7F-55FA-9CD6-8250-5F30C19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4E03E-75EF-584A-4474-B8F15F4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4175D-53D2-FB0D-2A7B-8F3E874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FF2D-4C00-7792-F97C-7FAB5486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41597-E4AF-9D6B-70D5-6EFC0DBC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087E8-8D72-995C-FB73-C973841C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A6CCE-E21A-4257-B779-075DD2E1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CA466-D886-E3E3-B5EB-C2A77373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D331C-C614-52B6-F49D-6C1CA4ED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5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9569-DAC2-FB17-5D7D-363F4FEF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3A328-E611-9187-52AD-219F161B9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494C8-110B-AB51-B185-8F3BC0B0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A83FE-5150-4ECA-7FDA-E71DA37F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46324-29BF-1106-84D0-D48A8089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E7E2F-9874-3D2C-4F18-3F8A619A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CB9E87-3767-D690-DE80-66090DA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598A7-8CE1-F7D9-055E-B4E09594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4D72C-526E-43CD-5A57-3E157256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32BA-DB90-412E-9B94-5C807596C92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1EC6D-5C29-74F2-C61B-2674D8D2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3B36-E451-F226-1F44-D106FD60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153B-B9AB-484B-AD30-025CC5AC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B1AD24-A45A-F090-767E-3D5FF4FF4CDB}"/>
              </a:ext>
            </a:extLst>
          </p:cNvPr>
          <p:cNvSpPr/>
          <p:nvPr/>
        </p:nvSpPr>
        <p:spPr>
          <a:xfrm>
            <a:off x="3742888" y="117446"/>
            <a:ext cx="4706224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2C0B2B9-65F3-E8CF-FBC6-1067D8FC4853}"/>
              </a:ext>
            </a:extLst>
          </p:cNvPr>
          <p:cNvSpPr/>
          <p:nvPr/>
        </p:nvSpPr>
        <p:spPr>
          <a:xfrm>
            <a:off x="5370352" y="897623"/>
            <a:ext cx="1451296" cy="402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33650-DD46-8C43-DA76-AEE27A0CD2B5}"/>
              </a:ext>
            </a:extLst>
          </p:cNvPr>
          <p:cNvSpPr/>
          <p:nvPr/>
        </p:nvSpPr>
        <p:spPr>
          <a:xfrm>
            <a:off x="3017241" y="876649"/>
            <a:ext cx="1023457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AADCAC07-F793-DEF6-417F-74A920F1EB6D}"/>
              </a:ext>
            </a:extLst>
          </p:cNvPr>
          <p:cNvSpPr/>
          <p:nvPr/>
        </p:nvSpPr>
        <p:spPr>
          <a:xfrm>
            <a:off x="3512191" y="1774271"/>
            <a:ext cx="5167618" cy="327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updateAnimationFromBind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991B6B-6B6C-A8C1-F128-E8AF1EF21103}"/>
              </a:ext>
            </a:extLst>
          </p:cNvPr>
          <p:cNvSpPr/>
          <p:nvPr/>
        </p:nvSpPr>
        <p:spPr>
          <a:xfrm>
            <a:off x="3965197" y="2382473"/>
            <a:ext cx="4261606" cy="1224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SDL_Point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104A7820-8F25-9B9B-250D-686D8566A626}"/>
              </a:ext>
            </a:extLst>
          </p:cNvPr>
          <p:cNvSpPr/>
          <p:nvPr/>
        </p:nvSpPr>
        <p:spPr>
          <a:xfrm>
            <a:off x="4523064" y="4085436"/>
            <a:ext cx="3145872" cy="3858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C7D011-D56A-8C20-7C8C-A581FA2E4B3E}"/>
              </a:ext>
            </a:extLst>
          </p:cNvPr>
          <p:cNvSpPr/>
          <p:nvPr/>
        </p:nvSpPr>
        <p:spPr>
          <a:xfrm>
            <a:off x="830510" y="3707930"/>
            <a:ext cx="1786855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SCALE_FACTOR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8EE027-9726-7697-3BC4-3B0FBCD0DE48}"/>
              </a:ext>
            </a:extLst>
          </p:cNvPr>
          <p:cNvSpPr/>
          <p:nvPr/>
        </p:nvSpPr>
        <p:spPr>
          <a:xfrm>
            <a:off x="1721141" y="4999839"/>
            <a:ext cx="8749718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SDL_Rect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CD2CD8-13EC-682E-40F8-32CF362B68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7"/>
            <a:ext cx="0" cy="37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3124DB-DDE9-FBB9-6B3C-9D36F527E95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4040698" y="1090569"/>
            <a:ext cx="1329654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FA9338-277A-C53E-1AF0-3580DBAAD41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00294"/>
            <a:ext cx="0" cy="47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36E7C3-43B1-478D-6BDD-885A1930B82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101441"/>
            <a:ext cx="0" cy="28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71AA868-728F-A98C-4A23-6D58AAB7AD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607265"/>
            <a:ext cx="0" cy="47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CDD7CA-A74E-D226-2857-9DC7948B85B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2617365" y="4278382"/>
            <a:ext cx="1905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25CB29-3305-67CB-B2C7-E85DD16E12D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4471329"/>
            <a:ext cx="0" cy="52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4C0FE2-D9C1-BDEE-41E3-5B652E17B6C0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H="1" flipV="1">
            <a:off x="830509" y="4278381"/>
            <a:ext cx="890631" cy="935377"/>
          </a:xfrm>
          <a:prstGeom prst="bentConnector3">
            <a:avLst>
              <a:gd name="adj1" fmla="val -25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다른 페이지 연결선 28">
            <a:extLst>
              <a:ext uri="{FF2B5EF4-FFF2-40B4-BE49-F238E27FC236}">
                <a16:creationId xmlns:a16="http://schemas.microsoft.com/office/drawing/2014/main" id="{2094BA6B-3456-8CC5-9D14-967E0DA12202}"/>
              </a:ext>
            </a:extLst>
          </p:cNvPr>
          <p:cNvSpPr/>
          <p:nvPr/>
        </p:nvSpPr>
        <p:spPr>
          <a:xfrm>
            <a:off x="5345185" y="5931021"/>
            <a:ext cx="1501629" cy="64595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1821043-46D0-47C1-33C4-B7461D3D49F9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>
            <a:off x="6096000" y="5427678"/>
            <a:ext cx="0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EA4A07-CC08-9789-7770-632748D73996}"/>
              </a:ext>
            </a:extLst>
          </p:cNvPr>
          <p:cNvSpPr txBox="1"/>
          <p:nvPr/>
        </p:nvSpPr>
        <p:spPr>
          <a:xfrm>
            <a:off x="4299360" y="777862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5E73D6-02E9-82E6-5B32-C6EC13BCE79D}"/>
              </a:ext>
            </a:extLst>
          </p:cNvPr>
          <p:cNvSpPr txBox="1"/>
          <p:nvPr/>
        </p:nvSpPr>
        <p:spPr>
          <a:xfrm>
            <a:off x="5732477" y="4546829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2B773-E371-4C24-889F-BC75E3F13C0A}"/>
              </a:ext>
            </a:extLst>
          </p:cNvPr>
          <p:cNvSpPr txBox="1"/>
          <p:nvPr/>
        </p:nvSpPr>
        <p:spPr>
          <a:xfrm>
            <a:off x="3271009" y="3934220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C8156-437F-B23C-0735-9FF991EC9DD1}"/>
              </a:ext>
            </a:extLst>
          </p:cNvPr>
          <p:cNvSpPr txBox="1"/>
          <p:nvPr/>
        </p:nvSpPr>
        <p:spPr>
          <a:xfrm>
            <a:off x="5732477" y="1298084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91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09868F79-1B28-4D0E-B210-0681EF118B6E}"/>
              </a:ext>
            </a:extLst>
          </p:cNvPr>
          <p:cNvSpPr/>
          <p:nvPr/>
        </p:nvSpPr>
        <p:spPr>
          <a:xfrm>
            <a:off x="5550715" y="58723"/>
            <a:ext cx="1090569" cy="570451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2819B7A-0113-D7BC-E291-F308B71F38EF}"/>
              </a:ext>
            </a:extLst>
          </p:cNvPr>
          <p:cNvSpPr/>
          <p:nvPr/>
        </p:nvSpPr>
        <p:spPr>
          <a:xfrm>
            <a:off x="4510481" y="998290"/>
            <a:ext cx="3171038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AT_TOP_LEFT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3E3A9B-70DA-1B15-F300-B20B3257DCC7}"/>
              </a:ext>
            </a:extLst>
          </p:cNvPr>
          <p:cNvSpPr/>
          <p:nvPr/>
        </p:nvSpPr>
        <p:spPr>
          <a:xfrm>
            <a:off x="1619074" y="1090568"/>
            <a:ext cx="2030137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668B206C-DD33-1594-1057-5EEE0FF0526B}"/>
              </a:ext>
            </a:extLst>
          </p:cNvPr>
          <p:cNvSpPr/>
          <p:nvPr/>
        </p:nvSpPr>
        <p:spPr>
          <a:xfrm>
            <a:off x="4510481" y="2133599"/>
            <a:ext cx="3171038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AT_CENTER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8AD7586E-2670-45AF-5A63-0AE81DAD70D7}"/>
              </a:ext>
            </a:extLst>
          </p:cNvPr>
          <p:cNvSpPr/>
          <p:nvPr/>
        </p:nvSpPr>
        <p:spPr>
          <a:xfrm>
            <a:off x="4510481" y="3528971"/>
            <a:ext cx="3171038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AT_TOP_LEFT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C60AD0CE-E54A-BEB3-2A82-3E4987E04AB1}"/>
              </a:ext>
            </a:extLst>
          </p:cNvPr>
          <p:cNvSpPr/>
          <p:nvPr/>
        </p:nvSpPr>
        <p:spPr>
          <a:xfrm>
            <a:off x="4510481" y="5062756"/>
            <a:ext cx="3171038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94352B-3999-3578-A393-CC54169BB3A7}"/>
              </a:ext>
            </a:extLst>
          </p:cNvPr>
          <p:cNvSpPr/>
          <p:nvPr/>
        </p:nvSpPr>
        <p:spPr>
          <a:xfrm>
            <a:off x="218115" y="2061594"/>
            <a:ext cx="4001547" cy="940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7CE5B-F97B-1ABE-9CEC-0B8EDADA3772}"/>
              </a:ext>
            </a:extLst>
          </p:cNvPr>
          <p:cNvSpPr/>
          <p:nvPr/>
        </p:nvSpPr>
        <p:spPr>
          <a:xfrm>
            <a:off x="1526796" y="3528971"/>
            <a:ext cx="2374084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2E80B6-0C74-7302-3E9B-5FD716DB20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629174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263B3C-45C1-5D47-0656-D9F51919869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795244"/>
            <a:ext cx="0" cy="3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A2DA58-6566-E42F-D4C3-2E17ED63E9C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2930553"/>
            <a:ext cx="0" cy="5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126C22-8FFA-DCB8-24A1-7D49F755924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4325925"/>
            <a:ext cx="0" cy="73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BC214B-03B8-479C-A1EE-4C9E74FE83F7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4219662" y="2532076"/>
            <a:ext cx="290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DF4357-73E7-B253-40D1-5E4C8F510FF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3649211" y="1396767"/>
            <a:ext cx="86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107EED-E105-EB32-33C6-AA929468B752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>
            <a:off x="3900880" y="3927448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종속 처리 27">
            <a:extLst>
              <a:ext uri="{FF2B5EF4-FFF2-40B4-BE49-F238E27FC236}">
                <a16:creationId xmlns:a16="http://schemas.microsoft.com/office/drawing/2014/main" id="{F6A24D0F-5C4F-17EB-62CA-78F4C75D9151}"/>
              </a:ext>
            </a:extLst>
          </p:cNvPr>
          <p:cNvSpPr/>
          <p:nvPr/>
        </p:nvSpPr>
        <p:spPr>
          <a:xfrm>
            <a:off x="8732939" y="5113089"/>
            <a:ext cx="2600588" cy="69628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65A3F-F5F3-E63F-3BE6-07E510E73D0E}"/>
              </a:ext>
            </a:extLst>
          </p:cNvPr>
          <p:cNvSpPr/>
          <p:nvPr/>
        </p:nvSpPr>
        <p:spPr>
          <a:xfrm>
            <a:off x="8170877" y="6174297"/>
            <a:ext cx="372471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20D627-0387-616D-47A1-5B17979EDBD2}"/>
              </a:ext>
            </a:extLst>
          </p:cNvPr>
          <p:cNvCxnSpPr>
            <a:stCxn id="10" idx="3"/>
            <a:endCxn id="28" idx="1"/>
          </p:cNvCxnSpPr>
          <p:nvPr/>
        </p:nvCxnSpPr>
        <p:spPr>
          <a:xfrm>
            <a:off x="7681519" y="5461233"/>
            <a:ext cx="105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76924D-FAEF-4A46-3B4F-9761AA4D3971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0033233" y="5809376"/>
            <a:ext cx="0" cy="3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EB59311-4CCF-FBDE-1F50-338C69738C63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H="1" flipV="1">
            <a:off x="1619073" y="1396767"/>
            <a:ext cx="2891407" cy="4064466"/>
          </a:xfrm>
          <a:prstGeom prst="bentConnector3">
            <a:avLst>
              <a:gd name="adj1" fmla="val -53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58A4855-66BF-2832-E94E-23AA974B9F26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H="1" flipV="1">
            <a:off x="218115" y="2532075"/>
            <a:ext cx="4292366" cy="2929157"/>
          </a:xfrm>
          <a:prstGeom prst="bentConnector3">
            <a:avLst>
              <a:gd name="adj1" fmla="val -3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DC6D046-6C9F-6E1D-26A0-1752A4FFE5EF}"/>
              </a:ext>
            </a:extLst>
          </p:cNvPr>
          <p:cNvCxnSpPr>
            <a:stCxn id="12" idx="1"/>
            <a:endCxn id="10" idx="1"/>
          </p:cNvCxnSpPr>
          <p:nvPr/>
        </p:nvCxnSpPr>
        <p:spPr>
          <a:xfrm rot="10800000" flipH="1" flipV="1">
            <a:off x="1526795" y="3927447"/>
            <a:ext cx="2983685" cy="1533785"/>
          </a:xfrm>
          <a:prstGeom prst="bentConnector3">
            <a:avLst>
              <a:gd name="adj1" fmla="val -48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다른 페이지 연결선 44">
            <a:extLst>
              <a:ext uri="{FF2B5EF4-FFF2-40B4-BE49-F238E27FC236}">
                <a16:creationId xmlns:a16="http://schemas.microsoft.com/office/drawing/2014/main" id="{FF0577E3-933F-EF40-F993-6A71F5E14BDE}"/>
              </a:ext>
            </a:extLst>
          </p:cNvPr>
          <p:cNvSpPr/>
          <p:nvPr/>
        </p:nvSpPr>
        <p:spPr>
          <a:xfrm>
            <a:off x="5089320" y="6126060"/>
            <a:ext cx="2013358" cy="62498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23E8E4E-BD67-D961-1928-6D5A5BB7878C}"/>
              </a:ext>
            </a:extLst>
          </p:cNvPr>
          <p:cNvCxnSpPr>
            <a:stCxn id="10" idx="2"/>
            <a:endCxn id="45" idx="0"/>
          </p:cNvCxnSpPr>
          <p:nvPr/>
        </p:nvCxnSpPr>
        <p:spPr>
          <a:xfrm flipH="1">
            <a:off x="6095999" y="5859710"/>
            <a:ext cx="1" cy="26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413649-C354-1A7F-4B66-8DF76826C6DF}"/>
              </a:ext>
            </a:extLst>
          </p:cNvPr>
          <p:cNvCxnSpPr>
            <a:stCxn id="29" idx="1"/>
            <a:endCxn id="45" idx="3"/>
          </p:cNvCxnSpPr>
          <p:nvPr/>
        </p:nvCxnSpPr>
        <p:spPr>
          <a:xfrm flipH="1" flipV="1">
            <a:off x="7102678" y="6438550"/>
            <a:ext cx="1068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FA91EFD-5615-D44B-ABE1-0CA84B095DB1}"/>
              </a:ext>
            </a:extLst>
          </p:cNvPr>
          <p:cNvSpPr txBox="1"/>
          <p:nvPr/>
        </p:nvSpPr>
        <p:spPr>
          <a:xfrm>
            <a:off x="5432566" y="1702965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5ED66-2904-EDC6-DF5E-9C14810C566E}"/>
              </a:ext>
            </a:extLst>
          </p:cNvPr>
          <p:cNvSpPr txBox="1"/>
          <p:nvPr/>
        </p:nvSpPr>
        <p:spPr>
          <a:xfrm>
            <a:off x="3913812" y="3520714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42E3D4-3C2B-AC0A-F4C4-661173A0480E}"/>
              </a:ext>
            </a:extLst>
          </p:cNvPr>
          <p:cNvSpPr txBox="1"/>
          <p:nvPr/>
        </p:nvSpPr>
        <p:spPr>
          <a:xfrm>
            <a:off x="4274886" y="2109025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E7A76A-584F-9A0E-0946-1D3C0A4E67A1}"/>
              </a:ext>
            </a:extLst>
          </p:cNvPr>
          <p:cNvSpPr txBox="1"/>
          <p:nvPr/>
        </p:nvSpPr>
        <p:spPr>
          <a:xfrm>
            <a:off x="3866627" y="1045152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FCDF4F-4F24-064F-8FAE-54C7D0119960}"/>
              </a:ext>
            </a:extLst>
          </p:cNvPr>
          <p:cNvSpPr txBox="1"/>
          <p:nvPr/>
        </p:nvSpPr>
        <p:spPr>
          <a:xfrm>
            <a:off x="7821686" y="5126394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94BD9-00CF-370B-D4E0-505F0EB54EA4}"/>
              </a:ext>
            </a:extLst>
          </p:cNvPr>
          <p:cNvSpPr txBox="1"/>
          <p:nvPr/>
        </p:nvSpPr>
        <p:spPr>
          <a:xfrm>
            <a:off x="5432566" y="3079025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A56ACA-8EE8-6864-F044-7EE50F30B1A5}"/>
              </a:ext>
            </a:extLst>
          </p:cNvPr>
          <p:cNvSpPr txBox="1"/>
          <p:nvPr/>
        </p:nvSpPr>
        <p:spPr>
          <a:xfrm>
            <a:off x="5432566" y="4479613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E89127-9A5B-C243-1800-E2743DC7F01A}"/>
              </a:ext>
            </a:extLst>
          </p:cNvPr>
          <p:cNvSpPr txBox="1"/>
          <p:nvPr/>
        </p:nvSpPr>
        <p:spPr>
          <a:xfrm>
            <a:off x="5683542" y="5799587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37275E0E-6643-118D-0B4B-88ABF4AD8B3F}"/>
              </a:ext>
            </a:extLst>
          </p:cNvPr>
          <p:cNvSpPr/>
          <p:nvPr/>
        </p:nvSpPr>
        <p:spPr>
          <a:xfrm>
            <a:off x="5554910" y="100668"/>
            <a:ext cx="1082180" cy="55367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8F39BA-2087-85D1-F6F4-35B752FCAE00}"/>
              </a:ext>
            </a:extLst>
          </p:cNvPr>
          <p:cNvSpPr/>
          <p:nvPr/>
        </p:nvSpPr>
        <p:spPr>
          <a:xfrm>
            <a:off x="5114488" y="922789"/>
            <a:ext cx="1963024" cy="2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739D08A3-E17D-3548-1737-B61CE5D1C331}"/>
              </a:ext>
            </a:extLst>
          </p:cNvPr>
          <p:cNvSpPr/>
          <p:nvPr/>
        </p:nvSpPr>
        <p:spPr>
          <a:xfrm>
            <a:off x="4309145" y="1476462"/>
            <a:ext cx="3573710" cy="6459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89D54E-6DDF-D176-71B8-19EA70569861}"/>
              </a:ext>
            </a:extLst>
          </p:cNvPr>
          <p:cNvSpPr/>
          <p:nvPr/>
        </p:nvSpPr>
        <p:spPr>
          <a:xfrm>
            <a:off x="159391" y="1119929"/>
            <a:ext cx="3431097" cy="135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F606D-A8E6-4210-5699-394DB3F70F18}"/>
              </a:ext>
            </a:extLst>
          </p:cNvPr>
          <p:cNvSpPr/>
          <p:nvPr/>
        </p:nvSpPr>
        <p:spPr>
          <a:xfrm>
            <a:off x="3528968" y="2640434"/>
            <a:ext cx="5134063" cy="78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SDL_RenderCopyEx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angle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0ADE03-15C6-1289-9CF5-9DE7992A2EB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54342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50C94E-92B7-4042-8C71-BFAB59581C9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08015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37EBBE2-B582-A579-F723-A546D9BCAF87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3590488" y="1799438"/>
            <a:ext cx="718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F235FE-7958-4756-5024-DB66E32E17B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122414"/>
            <a:ext cx="0" cy="5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92D0386-A773-DDE3-D705-3AAC690DBAAE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2424069" y="1929817"/>
            <a:ext cx="555771" cy="1654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A9E272E2-7054-3D16-7209-139D157314C8}"/>
              </a:ext>
            </a:extLst>
          </p:cNvPr>
          <p:cNvSpPr/>
          <p:nvPr/>
        </p:nvSpPr>
        <p:spPr>
          <a:xfrm>
            <a:off x="4497896" y="3733101"/>
            <a:ext cx="3196205" cy="637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순서도: 종속 처리 19">
            <a:extLst>
              <a:ext uri="{FF2B5EF4-FFF2-40B4-BE49-F238E27FC236}">
                <a16:creationId xmlns:a16="http://schemas.microsoft.com/office/drawing/2014/main" id="{62A8CF66-D48B-1546-A2EF-76B43FC3E1FD}"/>
              </a:ext>
            </a:extLst>
          </p:cNvPr>
          <p:cNvSpPr/>
          <p:nvPr/>
        </p:nvSpPr>
        <p:spPr>
          <a:xfrm>
            <a:off x="494951" y="3733101"/>
            <a:ext cx="2348918" cy="6375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unsetEffect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D5D5E-604A-1BA0-4004-32494F9DBE3C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6095999" y="3429000"/>
            <a:ext cx="1" cy="30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2B7129-97A9-610B-B87C-0BB1B834367F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2843869" y="4051883"/>
            <a:ext cx="1654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D0BB3B-A636-1B99-A36F-1F0B83461BDB}"/>
              </a:ext>
            </a:extLst>
          </p:cNvPr>
          <p:cNvSpPr txBox="1"/>
          <p:nvPr/>
        </p:nvSpPr>
        <p:spPr>
          <a:xfrm>
            <a:off x="5659773" y="2190358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AD3002-1845-1ED2-82E6-023544DB6564}"/>
              </a:ext>
            </a:extLst>
          </p:cNvPr>
          <p:cNvSpPr txBox="1"/>
          <p:nvPr/>
        </p:nvSpPr>
        <p:spPr>
          <a:xfrm>
            <a:off x="3670882" y="1430105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F05AD5-F321-1CD6-00A6-5028928D9CBD}"/>
              </a:ext>
            </a:extLst>
          </p:cNvPr>
          <p:cNvSpPr txBox="1"/>
          <p:nvPr/>
        </p:nvSpPr>
        <p:spPr>
          <a:xfrm>
            <a:off x="3326236" y="3691046"/>
            <a:ext cx="95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178697-A0AE-FDAC-7216-4868A4A1396F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flipH="1">
            <a:off x="6095998" y="4370664"/>
            <a:ext cx="1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82011E-7A5A-CD8C-803A-C6CD39F25903}"/>
              </a:ext>
            </a:extLst>
          </p:cNvPr>
          <p:cNvSpPr/>
          <p:nvPr/>
        </p:nvSpPr>
        <p:spPr>
          <a:xfrm>
            <a:off x="5610834" y="4974671"/>
            <a:ext cx="970327" cy="545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320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13</cp:revision>
  <dcterms:created xsi:type="dcterms:W3CDTF">2022-05-14T13:49:12Z</dcterms:created>
  <dcterms:modified xsi:type="dcterms:W3CDTF">2022-05-14T14:10:11Z</dcterms:modified>
</cp:coreProperties>
</file>