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D6826-8C80-1F86-7F0B-7302C61C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7A12D2-CD89-D710-B17B-C66F9BCE4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6F311-3E55-478B-366F-A4A22FDA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E2E89-FF30-EE95-F998-E43BD22A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83781-554D-BD6E-E909-3B2114EE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063A8-E8FC-FA46-D2A9-312D6AA4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D9318-AD01-D33D-6ACA-C17CEA52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16D26-10EA-DD92-D6E5-B72AEA54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38BFB-1B3A-5BE4-C3EB-70EB8DAF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F90D-A2F5-30E6-E1CA-7B8195FD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4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CBE85D-04B1-7F1B-ED23-CF3A926C1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D7796-431C-C1B0-B310-3131EB46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2705D-95E8-8FA6-956A-2CA3AE3C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92C5B-3C3E-DF8B-9BFB-8230239E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9137-3B81-3B62-BF14-8E5AF7F7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4FCC-0B34-838B-4EFC-062D1105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A5F61-48BA-2EC8-0D5D-C0307D4D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8E087-496B-49AE-C74C-71F51340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8DC63-6ABB-1EAC-DA83-AA7937DB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73E3E-61EE-B9D0-130D-FD55B01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DDC8-CEC4-E399-BE24-A2E3BB0F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C0B32-5DA2-0723-E9CB-748168E0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FD7DD-201F-E152-82F4-D1FC8C4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10A32-C097-7C0A-AD09-73C4090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F707E-F670-669C-357F-F071C9EF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8A7BA-14D4-4BE2-9C80-248D558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B1276-5A8A-9799-691C-DA34C518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629E2-0C28-6D35-DCFB-6D6297A9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224DE-7168-9AFF-5D68-C9E2AE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33198-DBDC-90A9-E2A8-F5331543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9B36C-D54D-97EA-ED3B-59060344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6285E-6DCC-3EE8-F405-1C1FE8FC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83F93-E070-80D7-CDCC-4AB9B9F6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715BF-0C8B-3117-8590-60F67A80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C0664-0AEC-5905-13D3-7406A2257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BFEC7F-568B-0C91-CFCE-7657A8D1B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07322F-4394-6C9C-BAD0-95BF26C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AC4825-3AFB-388A-8E57-FE05DF32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BC032-B87E-4D2F-D930-2196684F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2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5C85D-0BF1-D99B-F329-A894A06D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3F131-3935-B02F-9A08-AA5ED549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1345D3-6C9D-0814-563C-D5B23134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26695-9B33-2981-B531-D1BF3532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4EF32E-A553-F84E-C7C2-0823642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333698-BAFA-DF34-E610-0EAE4F0E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B133C-E3EE-697C-0CD8-E16A7B89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4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4E8E8-C579-C834-4216-3F36CE50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AB5E7-CE88-6C70-5C60-C35932EB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284540-A869-0416-2CCA-F8A72ABE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1B041-578E-84C4-F5FE-6017B286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F1AD9-20E4-4340-75DA-32225530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F3F02-ACF8-242B-AE1C-74DD9672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CBCDD-C3FF-5F16-C6B7-8BF1ED0D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860411-4CA4-BC52-5E7B-E051E8D9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A23B3-1DEA-501C-E26D-74C0E387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86F94-4C67-422B-87F7-B1BC522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EC3FB-5F30-75A4-8F7A-0E5B6754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88A14-1E2E-3BDE-2C76-0A751042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5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60581-96B2-0C75-4D77-7B1FFC49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67DB5-089C-5D79-B55D-AB51E7F7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DE137-93E4-B24C-3183-F09B9672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B157-B8F1-43F6-8027-4604A5EE9F51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AE6F-6ACB-28ED-F641-2278B5EE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69443-1EA5-3D45-074C-780C0EFE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9873-8B33-4DCB-95E9-3983C8CAA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7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68E91-EE5A-79D8-0C0A-456C59AAB27E}"/>
              </a:ext>
            </a:extLst>
          </p:cNvPr>
          <p:cNvSpPr/>
          <p:nvPr/>
        </p:nvSpPr>
        <p:spPr>
          <a:xfrm>
            <a:off x="3264716" y="125836"/>
            <a:ext cx="5662568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8BCED-CCE6-B969-50ED-D2E8733506CB}"/>
              </a:ext>
            </a:extLst>
          </p:cNvPr>
          <p:cNvSpPr/>
          <p:nvPr/>
        </p:nvSpPr>
        <p:spPr>
          <a:xfrm>
            <a:off x="4455952" y="771787"/>
            <a:ext cx="3280095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C52D2A91-19CB-3A7C-654E-3A4AC51E105C}"/>
              </a:ext>
            </a:extLst>
          </p:cNvPr>
          <p:cNvSpPr/>
          <p:nvPr/>
        </p:nvSpPr>
        <p:spPr>
          <a:xfrm>
            <a:off x="5408800" y="1342237"/>
            <a:ext cx="1374397" cy="6501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F0F4D2B5-9E3E-9F8F-A479-07CBF9BFF4C1}"/>
              </a:ext>
            </a:extLst>
          </p:cNvPr>
          <p:cNvSpPr/>
          <p:nvPr/>
        </p:nvSpPr>
        <p:spPr>
          <a:xfrm>
            <a:off x="3667387" y="2315361"/>
            <a:ext cx="4857226" cy="3691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9A9B4D-006C-D714-A355-D9F22EEA08C1}"/>
              </a:ext>
            </a:extLst>
          </p:cNvPr>
          <p:cNvSpPr/>
          <p:nvPr/>
        </p:nvSpPr>
        <p:spPr>
          <a:xfrm>
            <a:off x="5303240" y="2844916"/>
            <a:ext cx="1585519" cy="32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4EB56D-A0DF-E1D9-4462-02F948AABF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70452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6EA89B-0A24-3060-BAD8-9C9D871BDCD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1140902"/>
            <a:ext cx="1" cy="2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2A8345-9578-7FE3-412A-2079FA2A7D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9" y="1992384"/>
            <a:ext cx="1" cy="3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9AF9AC-0C04-0297-CBB1-58CEB67DEB4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684476"/>
            <a:ext cx="0" cy="1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7A204DD-EC84-E5C0-72FC-8E19042D7B65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H="1" flipV="1">
            <a:off x="6783197" y="1667311"/>
            <a:ext cx="105562" cy="1340142"/>
          </a:xfrm>
          <a:prstGeom prst="bentConnector3">
            <a:avLst>
              <a:gd name="adj1" fmla="val -1925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FA0FB3-5D9B-3B12-34F9-9DE9D378D2BC}"/>
              </a:ext>
            </a:extLst>
          </p:cNvPr>
          <p:cNvCxnSpPr>
            <a:cxnSpLocks/>
            <a:stCxn id="6" idx="1"/>
            <a:endCxn id="22" idx="3"/>
          </p:cNvCxnSpPr>
          <p:nvPr/>
        </p:nvCxnSpPr>
        <p:spPr>
          <a:xfrm flipH="1" flipV="1">
            <a:off x="3211236" y="1661016"/>
            <a:ext cx="2197564" cy="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289741-FBE7-D266-D0D1-1C76465E08C7}"/>
              </a:ext>
            </a:extLst>
          </p:cNvPr>
          <p:cNvSpPr/>
          <p:nvPr/>
        </p:nvSpPr>
        <p:spPr>
          <a:xfrm>
            <a:off x="2263280" y="1371595"/>
            <a:ext cx="947956" cy="57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7BD45-7804-C3A8-4973-DD2359C46A36}"/>
              </a:ext>
            </a:extLst>
          </p:cNvPr>
          <p:cNvSpPr txBox="1"/>
          <p:nvPr/>
        </p:nvSpPr>
        <p:spPr>
          <a:xfrm>
            <a:off x="3909269" y="1371595"/>
            <a:ext cx="7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2A8219-E368-FF16-0AC6-6C8EC3A7B54C}"/>
              </a:ext>
            </a:extLst>
          </p:cNvPr>
          <p:cNvSpPr txBox="1"/>
          <p:nvPr/>
        </p:nvSpPr>
        <p:spPr>
          <a:xfrm>
            <a:off x="5471019" y="1968158"/>
            <a:ext cx="7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97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2022-05-14T14:45:27Z</dcterms:created>
  <dcterms:modified xsi:type="dcterms:W3CDTF">2022-05-14T14:47:00Z</dcterms:modified>
</cp:coreProperties>
</file>