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1925-CEE0-14F1-DAE2-504C2789B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F5DC65-0DDC-5E53-5743-077D4379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0E384-4CA8-B6D9-DE23-42C4B4AF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E22E-418F-4C78-B7E0-A0F03275325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82EFD-77CC-20D5-60A6-B330B2C2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A15D-EF2F-71B3-E183-C6B4C7E9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DEDB-FA43-46A6-9E1C-A3765338E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C155B-B751-72B6-C5B3-3FE39868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779078-91F7-912B-75AC-4BF2A54CC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2F2BE-0F88-3228-2EA0-EDB7B908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E22E-418F-4C78-B7E0-A0F03275325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71ABA-8F27-78D3-598D-37CD6761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36853-F42E-5F1F-EA6D-5964435C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DEDB-FA43-46A6-9E1C-A3765338E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6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7CC794-0E76-3904-2AB7-F8C2F2380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A0936D-3914-574F-18AB-A2CAABBF8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DE6D3-F057-6752-0D8A-BE7EEB32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E22E-418F-4C78-B7E0-A0F03275325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F02F2-7302-261F-FA88-8256BD66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094CC-688E-F706-5A25-B72E5250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DEDB-FA43-46A6-9E1C-A3765338E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DB31-EA8F-5D8E-ED55-209A1824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B88022-AAA4-18EF-88FB-09AEC63B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1D0CA-F5F8-1E07-E486-75E75433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E22E-418F-4C78-B7E0-A0F03275325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7ABDDC-428D-B4AF-F868-727C7304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64813-1232-93C0-098E-7A614F40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DEDB-FA43-46A6-9E1C-A3765338E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8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FEC7D-8743-CF8D-06D0-DBB382A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C7AB9-49A3-412A-EA47-1355A5D46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0311E-54F2-2F00-BF5B-A4584AEF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E22E-418F-4C78-B7E0-A0F03275325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E0A42-B72A-FE61-1E5A-29D13D76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F8F59-75EE-61DA-183F-35FA114E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DEDB-FA43-46A6-9E1C-A3765338E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7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EEC18-B126-FF15-D925-121D2D8E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F450D-ED78-6A71-2C0D-428FAE71D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AD490A-1540-2E96-58C2-D950FFF8F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F0F90-EC26-A5EC-60E6-ADF331C8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E22E-418F-4C78-B7E0-A0F03275325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B1183-044D-6F39-552F-6F748D4F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54ED5-41DF-6CF9-78BE-6D670380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DEDB-FA43-46A6-9E1C-A3765338E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0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DFA51-4CE7-79C3-AD72-E1D62884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8C30C7-939B-0C05-3275-2BD36198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3E6506-DD6E-3501-AF58-8277495AF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89EC0F-83B9-8749-87E6-61C6EF294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841AC0-4963-AD64-0E94-30E3BAE0B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401BA7-98EE-33AB-DEE9-C78E164C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E22E-418F-4C78-B7E0-A0F03275325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08D841-30F4-40AF-8888-48704479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9C258F-2277-FF44-D1E7-EA403F33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DEDB-FA43-46A6-9E1C-A3765338E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39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DAAD8-751A-EB86-CE6E-228D6A41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B32EBF-D352-6990-4307-9182AC84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E22E-418F-4C78-B7E0-A0F03275325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4AFF76-F244-8A3F-0CE6-9A87F98D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7A5B54-DC86-5E2E-D3EC-DFDE0BEC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DEDB-FA43-46A6-9E1C-A3765338E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0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E8A50B-012D-88CA-6A68-B44C356F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E22E-418F-4C78-B7E0-A0F03275325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27CD36-D5E9-05F2-D4E2-81303325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4F5E2-DF3D-6340-0455-1E947B43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DEDB-FA43-46A6-9E1C-A3765338E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82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5D665-ADFE-0598-DDED-9DD4B379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A471A-4CE4-C42A-E91A-FD79A41FA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A7BC9D-B449-35BB-9BC2-6F273AF31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D136C8-ED9C-AE60-6603-0828DDB0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E22E-418F-4C78-B7E0-A0F03275325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532E9-6DCA-8EBD-F4EB-EDE03FDC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74F19-C9D9-9CB7-02BE-C8DE409E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DEDB-FA43-46A6-9E1C-A3765338E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1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F5300-229E-50CC-07F3-7CEA539F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24D859-B9EA-4716-9CF5-ECDCAAEA3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793B01-EF44-94F4-1C27-14BD3B3B3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CD2E8E-8CE8-CB19-94C7-16AEDEBB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E22E-418F-4C78-B7E0-A0F03275325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3ED2CC-BE99-913C-F83B-89559779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EB5BC-0CAF-5574-F9FC-54295F10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DEDB-FA43-46A6-9E1C-A3765338E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0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554C9D-6E67-4B72-ECA8-230EB260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AF28EF-F54B-E63A-8ABF-200197233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73971-0D9D-3A7B-1B8D-893A2C8E1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E22E-418F-4C78-B7E0-A0F03275325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9816C-A9E6-025F-0861-CFE940142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70479-7B64-C695-FBA9-DF3FB6930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DEDB-FA43-46A6-9E1C-A3765338E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24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A2E42C0-F327-538F-6E54-4CF4AC86CDB6}"/>
              </a:ext>
            </a:extLst>
          </p:cNvPr>
          <p:cNvSpPr/>
          <p:nvPr/>
        </p:nvSpPr>
        <p:spPr>
          <a:xfrm>
            <a:off x="1368803" y="176168"/>
            <a:ext cx="9454393" cy="427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SDL_Point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renderCenteredText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4920F5-5E41-123F-BB5E-58AE91735C33}"/>
              </a:ext>
            </a:extLst>
          </p:cNvPr>
          <p:cNvSpPr/>
          <p:nvPr/>
        </p:nvSpPr>
        <p:spPr>
          <a:xfrm>
            <a:off x="2111229" y="1384183"/>
            <a:ext cx="7969542" cy="1375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SDL_RenderCopy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SDL_Point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){x - width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y - height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5838E2D-57B5-BAE1-C88D-9401BD25F8A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604007"/>
            <a:ext cx="0" cy="78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2022-05-14T09:46:50Z</dcterms:created>
  <dcterms:modified xsi:type="dcterms:W3CDTF">2022-05-14T09:47:28Z</dcterms:modified>
</cp:coreProperties>
</file>