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49E6B-8600-F543-E217-7CD4B6F6B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8EB74-6E76-1175-7FDD-E11EED34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C1556-0D28-5E5E-88BD-B879159A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91338-0BE0-2FAD-F7CD-34F3E5D2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DBCB3-F360-861C-FAD9-3AA21074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6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FD4C-7A3B-C5F6-5F15-6D0474A2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0F2777-9BFD-41B8-0F57-E304FE3E4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401E0-10FB-4083-259A-D29462ED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80A18-F013-E543-6F27-8F81F2A8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2967E-DDA6-C068-5BA3-8B357C5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8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3D6332-669B-E1D4-ACEF-9890B24D5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499DF-5E36-9C25-F858-A2FF39C5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7F66F-2AC6-D39D-64E4-7523214F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35E52-15BD-2E25-6CEA-8499D143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BA0E-362B-744A-DA39-3E41663E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3C8BD-DA0B-9FA7-B818-DC8CF37E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D0772-993B-F79F-CC08-1E3CC471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1159E-51E6-824B-B17E-57351C89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DD568-47C1-FC64-A632-A21835A1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A81BB-B153-3FC6-0114-BDD1BFC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E0862-F71A-0133-276E-0558B842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5C7C1-EBFE-BE6F-DACD-4221CFCD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EAD91-7C1E-0369-208B-D38A36DA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497ED-0322-7BCF-8CFF-FAF726B3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0B42B-6007-F13C-80D4-AEAC0911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2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A1E7-2C77-12A3-9E55-200416B4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81DA-96B9-0D99-F12C-0F1DB5EC9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269C7-3AB7-C545-5D44-529D85A61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5D240-536D-8B0B-84A0-8C5D48CF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835B1-1363-F3A2-863B-94AA8D20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A8F3E-D539-95C5-B2EA-6AC0A7A0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9AF9F-FE59-633D-1045-B4E250E0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B8EE1-7246-7754-0CD5-2C12A85A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25E4D-AFFA-FA35-8648-0ABA2B8DB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7C026-3E07-2195-DA20-828E4B4C8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9C2146-BF50-0386-5EBA-F9E0A45B6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946B5-036A-0EF5-30B3-EC05198B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98FD9-1E35-69D1-375C-75EB4B03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07A1C-373D-D87B-D0C0-0357DA4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A24E3-84FE-FC7C-4AF5-D6E4BE7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0D006-8135-FB59-BE9F-1F465D18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4DFCA-908C-F1AD-DE2D-B6A438CC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3E8ED0-1CDB-FA0C-6FBB-7238786C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8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6EE752-9D51-D471-0712-7B7C0069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BABA8-A5F3-7259-79AF-6586B33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7A4C4-872D-0D93-C2EA-53A06E7E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73CEB-60F6-783A-C1B9-BD8B6651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41700-4DFC-DB70-607B-B72A99A6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38AB4-E1F2-3F15-10B3-38375B83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74F8D-B9B7-5D4F-FA94-5C0CB0BC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B69DF-7433-3B22-2A95-F1FF8386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79B3B-45C5-3329-F11B-B641DCF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E82C5-D9F3-0761-C35B-DF3CE99C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521A9-6D4E-B043-6763-C8A699E8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49F87-0710-D5C0-1DD2-D7499356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01CD5-9972-C9BB-000A-47D97C43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AD282-965B-EEAC-2E22-D87D003B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F9451-7437-4063-EBE1-3C0458D8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AE54-A600-4EDB-3198-832CD611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45AD0-8AF8-6DCF-8E10-29BE5272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9168E-2346-5C0B-4F01-4139FF80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21AA-6AB7-4396-B5FA-4FE7653D5E5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63CB7-5981-6AEB-7EA6-48E0CF22A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69140-9BCA-2D11-11C9-491EEE2B9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9D96-291D-4CDF-8E7E-6CB373E98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D9B681-5893-C4CD-5C6E-BD96017F1996}"/>
              </a:ext>
            </a:extLst>
          </p:cNvPr>
          <p:cNvSpPr/>
          <p:nvPr/>
        </p:nvSpPr>
        <p:spPr>
          <a:xfrm>
            <a:off x="1368803" y="125836"/>
            <a:ext cx="9454393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renderCenteredTextBackground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16A8A2-FC1B-1243-F6A5-88D15CB88CB8}"/>
              </a:ext>
            </a:extLst>
          </p:cNvPr>
          <p:cNvSpPr/>
          <p:nvPr/>
        </p:nvSpPr>
        <p:spPr>
          <a:xfrm>
            <a:off x="1758890" y="1065402"/>
            <a:ext cx="8674217" cy="163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SDL_SetRenderDrawBlendMode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SDL_BLENDMODE_BLEND);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SDL_RenderFillRect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D190FC-6183-1880-DB6A-97CAAB5855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9" y="461396"/>
            <a:ext cx="1" cy="6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7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2022-05-14T18:35:30Z</dcterms:created>
  <dcterms:modified xsi:type="dcterms:W3CDTF">2022-05-14T18:35:36Z</dcterms:modified>
</cp:coreProperties>
</file>