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882FC-A391-FAFE-8DC0-9CA938B69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773BAC-5BFD-E089-B94D-092D7CD76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BA0051-634D-FA52-0C10-30859BB39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6E7B-FC91-4AC7-A468-EC381F783778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0B7B1D-46FA-7795-ECB4-0B4FD2F98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D9DE98-D0B2-4CDA-6CDD-AAC96832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39BD-6AAC-4EC2-83FD-1006BAE9C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34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7963C-5304-82C3-F678-DF31DED38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E100ED-C08B-5529-68CD-07FE63DE0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BB30EE-9832-45E4-188B-FC0BCE9D4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6E7B-FC91-4AC7-A468-EC381F783778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BF2C2D-8F57-861D-8E66-0001DDB14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86F01-DF99-BE32-DD77-BD8941D9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39BD-6AAC-4EC2-83FD-1006BAE9C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97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E9E507-A3CE-320B-FC88-28A8906FA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DBD272-734B-E7C2-764E-59C7AE1AF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FA7C9D-5AF5-6D2F-0E7F-F08ECF84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6E7B-FC91-4AC7-A468-EC381F783778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EE2727-B651-E620-B154-909CFAE50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8C0BE4-FBEC-0C3F-3397-78ADFC4E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39BD-6AAC-4EC2-83FD-1006BAE9C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18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7F026-D11E-C864-7809-335CA66B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8A6361-A276-84A7-8E01-A4C75DD2B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B45F7-8F66-ADE4-F288-06BBA62B2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6E7B-FC91-4AC7-A468-EC381F783778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6B41B6-BFB7-F7B0-DAF4-D8934C54A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56A654-3DDC-FFD0-B78D-46C39D98E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39BD-6AAC-4EC2-83FD-1006BAE9C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48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5BC19-6BA8-5062-12B3-3B2F11C6E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93B696-3579-6FF1-DF28-BA773E98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2F6976-8793-601D-3E00-68ADA77B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6E7B-FC91-4AC7-A468-EC381F783778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F90954-F880-746C-45EB-1D718D0E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DC16B7-D30F-8C28-B634-D1C6E203C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39BD-6AAC-4EC2-83FD-1006BAE9C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07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2EFF0-2684-4005-59FE-3B5FB3939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410EFB-533C-0D7D-F39C-18C7B3E2C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057967-5E5D-543D-379B-1DEF5D751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BC4063-2BEC-0764-4D24-D5D03D15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6E7B-FC91-4AC7-A468-EC381F783778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4BB596-D8D3-A1C6-4CAF-3618FC8D1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09D5C8-C929-1298-05E0-7DD51F1A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39BD-6AAC-4EC2-83FD-1006BAE9C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E409F-1A2E-2606-B37C-C80062DF0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328229-3E17-E2C7-3C18-CEDFAD8EC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A64646-BAD8-814F-0B03-1652FF386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911813-E1CE-C9E2-0759-59D261B77C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AF4989-AAE4-5303-B090-8F327E006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7B796C-1865-2F03-E322-AF04B7D3C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6E7B-FC91-4AC7-A468-EC381F783778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30AB01-D382-E301-6B77-D20396C6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A1E66C-F653-38F8-C030-D82F0CA0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39BD-6AAC-4EC2-83FD-1006BAE9C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49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389A9-5C38-4EF3-163B-B27317DD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B057BB-49BB-23B3-DA31-5891A353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6E7B-FC91-4AC7-A468-EC381F783778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4F5488-D44F-A387-8490-B3099F76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47E3D7-CBA0-EDBA-02D0-CCEF73DC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39BD-6AAC-4EC2-83FD-1006BAE9C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01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458A8B-781E-0860-18AB-078F8CE7D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6E7B-FC91-4AC7-A468-EC381F783778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3111F6-4FC7-81D5-51A2-63ECFAD5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F2C790-199E-0429-2790-ECB24195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39BD-6AAC-4EC2-83FD-1006BAE9C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68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CF3AF-925D-A3BB-940A-B5020513C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BEA9EA-1620-B439-D970-100899D14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CB1167-89BF-87B7-3F6F-918D62CF6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4EF1F9-1C79-4AC5-F74A-BE82CBFB5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6E7B-FC91-4AC7-A468-EC381F783778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7FE075-C9DC-85CD-9EBE-A1649051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6B811E-A2FD-F271-FC8F-395982F1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39BD-6AAC-4EC2-83FD-1006BAE9C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54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EDEAA-4CBC-C79C-931E-8D343E0AF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CEC2DB-29CB-E6E2-A4B7-129EE416A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792A45-21CD-EDFE-5246-BFBA85A2D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5D5A15-9A04-42F2-D99A-A6A7490F3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6E7B-FC91-4AC7-A468-EC381F783778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C8C08A-E885-B23E-EB2F-80D6DA1A4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AD1CD9-2183-AD4E-87DA-E66092D1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39BD-6AAC-4EC2-83FD-1006BAE9C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40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B6AC1A-C170-7044-76DC-10514A454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8F826B-D6BF-E8B3-86F8-4B8F5F6A9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DA6A65-6DB5-5DE1-4070-F2421BC6F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96E7B-FC91-4AC7-A468-EC381F783778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961B5C-D38A-2440-ED13-22844B978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90D061-A43F-1990-3B8C-15488118F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039BD-6AAC-4EC2-83FD-1006BAE9C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74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2AB3963-450D-CDFB-EF65-CB6E41A919A3}"/>
              </a:ext>
            </a:extLst>
          </p:cNvPr>
          <p:cNvSpPr/>
          <p:nvPr/>
        </p:nvSpPr>
        <p:spPr>
          <a:xfrm>
            <a:off x="4627926" y="109057"/>
            <a:ext cx="2936147" cy="42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renderCountDown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B6BD3F-2829-97D8-5DA6-7FB3A0D9D974}"/>
              </a:ext>
            </a:extLst>
          </p:cNvPr>
          <p:cNvSpPr/>
          <p:nvPr/>
        </p:nvSpPr>
        <p:spPr>
          <a:xfrm>
            <a:off x="546682" y="1065403"/>
            <a:ext cx="11098635" cy="1233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percent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renderFrames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GAME_MAP_RELOAD_PERIOD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GAME_MAP_RELOAD_PERIOD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percent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UI_COUNTDOWN_BAR_WIDTH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countDownBar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crops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countDownBar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CAC6A3A-0A06-0474-194A-7F0769AC7C1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6000" y="536895"/>
            <a:ext cx="0" cy="52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22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59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2</cp:revision>
  <dcterms:created xsi:type="dcterms:W3CDTF">2022-05-14T18:48:32Z</dcterms:created>
  <dcterms:modified xsi:type="dcterms:W3CDTF">2022-05-14T18:49:49Z</dcterms:modified>
</cp:coreProperties>
</file>