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0C600-B598-F34D-4777-749717FBB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4BFACA-3198-D587-752A-789493BD7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89AE4-F5E7-0D0A-1141-E6B1344B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6DD6C-DFB9-84B6-2BA9-A151C872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D7E83-E133-A089-F2B4-FA8E5FF4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0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8DD82-D4B5-CD6E-06C6-7DBAB8FF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2CF9B5-434A-7605-727F-D4034C67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FB37F-260C-4480-BB9B-36737537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F427D-FBF0-5354-D479-5874E1D2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152DF-DDC3-7D56-4CD6-9CB7EDD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5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26D0CC-86B0-3771-3B46-BCA9A089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68B75-5A20-7C4C-F799-C2568608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782DC-2764-FD69-0424-F12DD71C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B8715-6F46-B0E1-F7F2-AB12D0D3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672FF-9F82-8D05-81ED-8CB06072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9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EBB7-2A16-FAFF-5CB0-D96B8764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FEFD6-DE89-692A-209E-FE5FABC7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2D6FE-D92E-61F2-D360-1ED7AD54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71C83-677F-F9F6-AC1F-851431B6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1FD7E-DB1A-71BC-D1D6-CAC8E420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6CB85-2FF5-C302-C88E-6B8ACA92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296F5-DD1D-67B4-DAD6-347901E5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7A854-7CD8-C401-CE86-836D2F8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D7A64-EF10-677D-E11D-087588B7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738F9-974B-09B9-0328-CE627F3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8A338-9402-AA97-322A-638FD84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DE729-5D2E-2FA2-F790-FEE39DAF5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45485-5566-B529-B52A-8DF3DCB6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A2EC3-0C96-FAD0-A79C-BE04D047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CB0FD-F745-9342-0527-CBCA8F18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1D0FC-8A1A-FFB5-26C0-4CCF6D79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7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B6B5-B485-4BED-E997-3BF9E97E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6B0D3-22C2-8100-EA04-7AD8F192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E67AD-C5E4-1EA3-39C9-6A64FA394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E9AF6-B629-6A55-45CE-79E23BF19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BF3A0C-B3DA-1535-89E6-E6757854F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EFEE2-A3E6-617C-CE51-C9D8A81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F4DBC5-5B31-EA5E-3DD2-0574CEA9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2584F4-D4F6-C36B-EA4C-BA1A3205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9BD6D-E3D7-975D-708C-2D424818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FE80E1-6C04-3EF9-EB4D-58B2395D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CFEFE9-4CB0-A3AF-CE1A-6E99CD31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CFB607-9ED6-5312-948F-8206A844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7ADDB2-EB34-33A8-B50B-5309E1A7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D482F7-2A49-B6E8-8C19-52166663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852B5-184D-3F92-771E-7AB5C527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7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9FA5E-FD1D-6D4D-F7C6-0338BE1E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CF565-B4BB-E877-49B6-8E89AACB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3C87D-A2BD-7914-932D-6E675783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52D7F-B721-B3F4-5374-E2328B9D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775C1-6A3E-1BE0-C4F7-531368E2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E1736-CB70-48DE-2AF9-03A27C34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5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865E4-F396-15A4-73D3-811E2CDC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79AFCE-0539-B926-85DA-568FD70C4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4F31F-DDC2-09F0-15C8-1DF22A61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F764B-E277-2D1B-5624-87FD75AB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FF3D8-06C2-8BBA-13D8-21F1A1B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9805A-1689-0025-E53F-0459EB38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F7F52-81A2-260C-FEAE-B9476A35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240C3-E483-3DC2-3D37-BF72DC39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353D5-69A0-3A5A-AAC6-3569C5499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3A4B-FF64-4992-A999-052051434A6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76834-D39D-A744-ACF3-20962425B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CAEE3-BBF8-327C-AD45-58FBDB965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A0B4-EF02-438F-9557-F2E37E73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5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D72113-6898-926A-8AB2-83635448411B}"/>
              </a:ext>
            </a:extLst>
          </p:cNvPr>
          <p:cNvSpPr/>
          <p:nvPr/>
        </p:nvSpPr>
        <p:spPr>
          <a:xfrm>
            <a:off x="1414943" y="67112"/>
            <a:ext cx="9362113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renderCstrCenteredText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4E8BC-8380-FC62-2D3F-85D7617233E3}"/>
              </a:ext>
            </a:extLst>
          </p:cNvPr>
          <p:cNvSpPr/>
          <p:nvPr/>
        </p:nvSpPr>
        <p:spPr>
          <a:xfrm>
            <a:off x="3856139" y="914400"/>
            <a:ext cx="44797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D7B8FF3E-208D-0156-A60F-1A37D1E2CFAC}"/>
              </a:ext>
            </a:extLst>
          </p:cNvPr>
          <p:cNvSpPr/>
          <p:nvPr/>
        </p:nvSpPr>
        <p:spPr>
          <a:xfrm>
            <a:off x="2673291" y="1577131"/>
            <a:ext cx="6845417" cy="57045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74E7D3A-9EF5-E4AD-6BF7-AEFE0376C7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11728"/>
            <a:ext cx="0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BA5143-A1B0-05EB-99E8-502F7ED4B53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300293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0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2022-05-14T09:43:38Z</dcterms:created>
  <dcterms:modified xsi:type="dcterms:W3CDTF">2022-05-14T09:44:27Z</dcterms:modified>
</cp:coreProperties>
</file>