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E9315-3583-25A6-84C9-CA950DE8A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956CC6-B538-DE19-E2A8-3F2D25B66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F172B-6432-515C-D6EC-B9133788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6765-7822-42BB-A32E-32164965AF5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39F7D2-ACFE-D982-A8E2-672BCA81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CCBF1-46AC-D6F6-7B1A-2ED819CE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DB8D-62D8-449A-8689-9264D6F9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47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70986-56D9-B2A8-1AB5-808BFBDF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00D1F-7450-00D7-D601-E5359B7C9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70C98-E3D5-BA1D-BDB5-3031FA1A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6765-7822-42BB-A32E-32164965AF5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337AD-9055-86E0-F4C7-6BDD92CF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1E7A4-CA39-CDAE-D425-96DA6911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DB8D-62D8-449A-8689-9264D6F9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9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25E0DB-3E97-8EDD-9B2C-8F9462DAF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AC180F-94F0-94FF-B5E3-625FBE7FE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E11DC0-B502-D943-A3BD-11F4C454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6765-7822-42BB-A32E-32164965AF5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D1960-9986-49EC-14DE-BAD55E38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A4FC6-17DA-B888-D3B6-A49863F5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DB8D-62D8-449A-8689-9264D6F9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27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86733-BE52-6C1C-71D9-4EAD41CC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2525A-9C49-ABAC-5864-3E75715A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12171-8EBE-19EE-D957-08808D71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6765-7822-42BB-A32E-32164965AF5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DF231-05C0-0D2C-2BB0-FF0AB0B3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62400-35FA-EDD4-E21F-F8A09255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DB8D-62D8-449A-8689-9264D6F9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6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3AA14-EA8C-A8BD-882C-E3EC66C8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932414-9D3F-1812-C3D9-D3B3A4E31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1F08E-9E8A-FEFC-8111-4274E606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6765-7822-42BB-A32E-32164965AF5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3C1BC-600E-CA4F-D294-0BD3465A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4DF061-16AE-5C4E-0900-D110FF89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DB8D-62D8-449A-8689-9264D6F9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5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18AF8-21DF-EC28-E425-BF298F5B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A19B9-1168-139C-ACF5-5B4B4B6EE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CCA0A6-DB3E-4502-D545-20BF4F732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0DF397-2851-DC5E-C92E-0423C99D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6765-7822-42BB-A32E-32164965AF5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D8698F-553D-1BC7-9F44-62509088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EC2B27-6ED0-6872-F696-74275970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DB8D-62D8-449A-8689-9264D6F9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81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35EB7-DC19-AB04-BDA2-C4EE805C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1155AC-946A-8E89-D09E-BD0C29F26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3F0196-17AA-42E2-25E4-416B80917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BA042A-A6C4-3743-8C33-0CA8E6BC2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040DB1-5C2B-F983-F0E0-9D0C94797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EDA031-7199-FA90-3708-BA5EBB26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6765-7822-42BB-A32E-32164965AF5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021710-1872-3895-0641-DE4DE7EB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D47D59-0657-A789-296F-443C0569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DB8D-62D8-449A-8689-9264D6F9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51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8580B-A25E-2892-2B4D-5D0B93DD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AEEB9F-2776-4095-89C3-BE4F6F9C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6765-7822-42BB-A32E-32164965AF5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B24FA-1399-F806-6FBA-3A1B0985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93BD76-5CDD-E6D1-C9E6-C4EF0184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DB8D-62D8-449A-8689-9264D6F9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1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9ADB8-B604-7510-8DE5-F36EA15B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6765-7822-42BB-A32E-32164965AF5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B3BED7-931A-6C5C-5F1E-AAE1C6BF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DB4F4D-346B-89F1-957D-C7D66CEA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DB8D-62D8-449A-8689-9264D6F9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0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D5BED-BCE4-E656-970B-F9183556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9E412-C1CE-7A20-CB96-49B13CB4A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5DDE3C-CBD5-9FB8-D6BB-3FA5ED60B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BC0360-A846-C678-3B4C-A397E570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6765-7822-42BB-A32E-32164965AF5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3C3A52-F575-C63E-5846-94AD50FD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86DE54-21AC-C3F6-456B-153580C8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DB8D-62D8-449A-8689-9264D6F9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41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2A513-A222-4144-FCBF-8192EDFA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57F103-DECD-DB3B-4650-73B5713DE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6E9EB0-B2D4-1DE1-E477-DE8FAAD74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DCA958-9FC6-F523-9070-BC7AC28A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6765-7822-42BB-A32E-32164965AF5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25C828-982F-A7D4-5FBA-95B53765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EB4FB-C593-36E8-790D-B18FA864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DB8D-62D8-449A-8689-9264D6F9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9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849F03-BD93-3749-CC82-6991036C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41B478-1EEC-86F0-E349-28C6D93E3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DECFC-5665-63C3-E1E5-CE688902F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F6765-7822-42BB-A32E-32164965AF5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A377B-DB74-2EE0-3D98-5E92E79FA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E2B1B-42B6-AFE6-3263-8EE1B1EC1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7DB8D-62D8-449A-8689-9264D6F9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05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A9356A-DFF9-59E7-FBC8-7EBC643E0F7C}"/>
              </a:ext>
            </a:extLst>
          </p:cNvPr>
          <p:cNvSpPr/>
          <p:nvPr/>
        </p:nvSpPr>
        <p:spPr>
          <a:xfrm>
            <a:off x="2006367" y="176169"/>
            <a:ext cx="8179266" cy="494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renderCstrText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B2B8A8-1A91-4204-5A35-174A6D0C6577}"/>
              </a:ext>
            </a:extLst>
          </p:cNvPr>
          <p:cNvSpPr/>
          <p:nvPr/>
        </p:nvSpPr>
        <p:spPr>
          <a:xfrm>
            <a:off x="3877112" y="931178"/>
            <a:ext cx="4437776" cy="377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5E2FA29B-E8C5-0DAC-3A5F-44EBC6CB11FC}"/>
              </a:ext>
            </a:extLst>
          </p:cNvPr>
          <p:cNvSpPr/>
          <p:nvPr/>
        </p:nvSpPr>
        <p:spPr>
          <a:xfrm>
            <a:off x="3360490" y="1535184"/>
            <a:ext cx="5471020" cy="63756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002E11E-483A-2FAA-0C59-494BDDF02EC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671120"/>
            <a:ext cx="0" cy="26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CB73713-17AE-DFE2-0C1E-9D454D010D9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308683"/>
            <a:ext cx="0" cy="22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79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2022-05-14T09:45:16Z</dcterms:created>
  <dcterms:modified xsi:type="dcterms:W3CDTF">2022-05-14T09:45:39Z</dcterms:modified>
</cp:coreProperties>
</file>