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28052-0B1D-F411-1B77-131AF036D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C9CF12-6923-EBA8-751F-533229025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49F14-364D-7924-9667-63B0A9C0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049-0C3C-484E-8A04-8FF76F762B8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BB4EB-45F1-C3D1-E6F6-C4DD961C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89322-1D19-83B6-BCD7-D7A62B83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5EB5-8D1E-423A-875D-EFCDD9DBC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3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0B35A-FEA8-BCE6-097F-6BD217DEA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96A92C-1F03-18D5-D2A4-A3D3F20E3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75BA5-0672-0AD5-2357-F96FAE54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049-0C3C-484E-8A04-8FF76F762B8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554EC-1287-F6EE-957B-7A01F7B4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29CE45-CD9D-685E-C023-7232CCAD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5EB5-8D1E-423A-875D-EFCDD9DBC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67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AB4602-447E-7CC9-51D4-91DA83DE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083F33-6608-00F0-A627-1BAF583B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EAC5C-5159-933C-D36D-0C9714C7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049-0C3C-484E-8A04-8FF76F762B8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F52ACB-A2D3-7C37-280E-C5698CE3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C3B1E-4A56-D946-C5EB-F6B65074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5EB5-8D1E-423A-875D-EFCDD9DBC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4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3E339-81E0-9E45-43F7-2192CA93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15DE3-9410-46B5-CEEC-86BBEFAE4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1C483-55F0-66CD-684F-A16CEC58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049-0C3C-484E-8A04-8FF76F762B8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E0007-C4D8-697A-6578-56DC65A5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E56BD-5E41-6620-5B4C-681786A8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5EB5-8D1E-423A-875D-EFCDD9DBC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9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3AF95-9C58-8477-53FD-53410B8D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5250A4-BDDA-33EC-6BB9-73CF7A139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0B5E3-3FD3-0CB0-8555-72BF9FA1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049-0C3C-484E-8A04-8FF76F762B8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01E36-C5C1-49E3-48A1-3D5C334D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E2E01-82CA-8330-01E7-AF9E085D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5EB5-8D1E-423A-875D-EFCDD9DBC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3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CE5F7-47AF-D179-E4BA-CB035AE0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ED4B7-8F58-89F1-D3A7-048B06677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57A251-CF53-E40F-49C4-F5AF86156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7AC995-CDD4-6796-B3CE-56457E45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049-0C3C-484E-8A04-8FF76F762B8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979AB0-25E1-D348-51E2-8E194CE0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02AA44-6DCC-DA72-8FE1-5F6FBABF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5EB5-8D1E-423A-875D-EFCDD9DBC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0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FBB66-82B0-368D-7917-B9B05AB2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3E7A3-F75D-C3A8-DDAD-F737890B7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7B6E8-9A08-8692-AE12-520533414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336147-C025-CCF1-2A23-BEEFDB898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115799-3C6F-9C1B-0F9E-2523AC31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BE7443-9878-DA7F-E354-3A33C66A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049-0C3C-484E-8A04-8FF76F762B8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3F73CD-5145-5858-7C84-4346A7CF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22231D-B631-17ED-E938-EA762D3B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5EB5-8D1E-423A-875D-EFCDD9DBC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33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84302-9A2B-35DB-6159-826D9291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7A371F-2EA4-A7AE-681D-A9BF66A5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049-0C3C-484E-8A04-8FF76F762B8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713C54-E6F7-C3D7-A323-C13EDED3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9DF3A7-EB0C-B79B-18AF-3584095F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5EB5-8D1E-423A-875D-EFCDD9DBC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8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DC3716-974F-ED8F-8206-07AA8AE8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049-0C3C-484E-8A04-8FF76F762B8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DC2438-5DDE-66EC-9467-2C82105C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A6F38-3D10-1BCC-3800-74261D2C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5EB5-8D1E-423A-875D-EFCDD9DBC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16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FD91F-8C32-F57F-0137-A5C79ADF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CC31C-947B-FF01-B338-D3A7C5633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C17FED-F7D2-CCF4-3717-3B53525F9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F6839C-E992-C7A2-882B-306C8319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049-0C3C-484E-8A04-8FF76F762B8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B149F1-FA87-A9D1-1FF2-8D08C1DB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474EA7-C3CA-B2D5-1253-7FBD55B0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5EB5-8D1E-423A-875D-EFCDD9DBC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03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DB11B-CECC-D469-1DF7-8096D378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ECC5EE-79E8-2049-484D-C60DECB3A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D54C1-570A-720F-87A1-3BFD3EE77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1E956E-DA39-5B36-47C8-84D2EE8E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D049-0C3C-484E-8A04-8FF76F762B8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B3048B-9ECB-24CC-79B8-FAA72C94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B5F44-FFED-AD58-60EF-33E8B8F0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5EB5-8D1E-423A-875D-EFCDD9DBC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7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AEDB28-3652-3951-8A22-BEC6E62E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7BC4F2-CDE3-F405-AEED-3D4F10A3A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6AD35-CCD7-F814-7B9C-18A6C9DD9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ED049-0C3C-484E-8A04-8FF76F762B80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34E91-D57F-EC42-4ABD-B2A418C21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2C09B-0CAF-80D2-CA20-D12F4D4FA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5EB5-8D1E-423A-875D-EFCDD9DBC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E4C9B22-60FB-173B-BC5D-326C41073362}"/>
              </a:ext>
            </a:extLst>
          </p:cNvPr>
          <p:cNvSpPr/>
          <p:nvPr/>
        </p:nvSpPr>
        <p:spPr>
          <a:xfrm>
            <a:off x="5034793" y="58723"/>
            <a:ext cx="2122414" cy="343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renderHp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2FD798F3-1B0D-34BA-02A5-BBE09D253CEF}"/>
              </a:ext>
            </a:extLst>
          </p:cNvPr>
          <p:cNvSpPr/>
          <p:nvPr/>
        </p:nvSpPr>
        <p:spPr>
          <a:xfrm>
            <a:off x="4426590" y="746621"/>
            <a:ext cx="3338819" cy="67111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spritesCount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2D01E8-44EE-924C-E6BB-1360ED75AA09}"/>
              </a:ext>
            </a:extLst>
          </p:cNvPr>
          <p:cNvSpPr/>
          <p:nvPr/>
        </p:nvSpPr>
        <p:spPr>
          <a:xfrm>
            <a:off x="2525087" y="906010"/>
            <a:ext cx="645952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A95D46F3-40EF-8B4F-4B1D-174A46B646E0}"/>
              </a:ext>
            </a:extLst>
          </p:cNvPr>
          <p:cNvSpPr/>
          <p:nvPr/>
        </p:nvSpPr>
        <p:spPr>
          <a:xfrm>
            <a:off x="3474440" y="1786856"/>
            <a:ext cx="5243119" cy="40267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renderSnakeHp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B66488A-D441-2A23-C84B-CD502BAA6EF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02671"/>
            <a:ext cx="0" cy="34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CA500DD-A9BE-FAAD-F951-D08DB8D8914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1417739"/>
            <a:ext cx="0" cy="36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DD1C91F0-452F-1342-5A83-FCDFEC6F9311}"/>
              </a:ext>
            </a:extLst>
          </p:cNvPr>
          <p:cNvCxnSpPr>
            <a:stCxn id="7" idx="1"/>
            <a:endCxn id="6" idx="2"/>
          </p:cNvCxnSpPr>
          <p:nvPr/>
        </p:nvCxnSpPr>
        <p:spPr>
          <a:xfrm rot="10800000">
            <a:off x="2848064" y="1266738"/>
            <a:ext cx="626377" cy="721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E2FB7F-6148-C228-F6F1-2AFAED69EE40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3171039" y="1082180"/>
            <a:ext cx="1255551" cy="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FF5F7E-21F7-7BD0-A02A-174075D64621}"/>
              </a:ext>
            </a:extLst>
          </p:cNvPr>
          <p:cNvSpPr txBox="1"/>
          <p:nvPr/>
        </p:nvSpPr>
        <p:spPr>
          <a:xfrm>
            <a:off x="5422784" y="1434301"/>
            <a:ext cx="87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F5BAB9A-7AF0-B7B7-D67A-F13B824C6A67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7765409" y="1082180"/>
            <a:ext cx="1747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CF96334-D8A1-B331-5651-F70225C7E2D5}"/>
              </a:ext>
            </a:extLst>
          </p:cNvPr>
          <p:cNvSpPr/>
          <p:nvPr/>
        </p:nvSpPr>
        <p:spPr>
          <a:xfrm>
            <a:off x="9513116" y="838899"/>
            <a:ext cx="1208014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78381B-7E46-21DE-B273-F732BE85CD72}"/>
              </a:ext>
            </a:extLst>
          </p:cNvPr>
          <p:cNvSpPr txBox="1"/>
          <p:nvPr/>
        </p:nvSpPr>
        <p:spPr>
          <a:xfrm>
            <a:off x="8036653" y="746621"/>
            <a:ext cx="85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19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5</cp:revision>
  <dcterms:created xsi:type="dcterms:W3CDTF">2022-05-14T18:31:24Z</dcterms:created>
  <dcterms:modified xsi:type="dcterms:W3CDTF">2022-05-14T18:34:14Z</dcterms:modified>
</cp:coreProperties>
</file>