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799D-5868-A772-DBAF-900147BBE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EDEBA-BE51-CA8E-9217-C6CC51F4B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DAB1A-1741-C3E3-4236-DF000BAB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02758-D367-0411-DE1A-E3B59882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3BDAC-930C-384E-7CE4-50121747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03DA8-1007-4284-FBD6-B0F7C4D6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39DF3-CEAE-ABED-A2E0-178EDBCD8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01CFC-B764-A0B5-F997-B2327675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0F871-8433-1CC0-056E-450AE7DA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995AC-2222-48F6-D855-229BC81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34FCD-FEAD-F2AB-EE14-137FB95F3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0BF69-FAC0-66D5-1089-55B4CB97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337F7-B918-E9C1-B796-85FB70DD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C5D1F-75DD-70A0-C81E-9F82B9F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921AC-10A1-0809-CF11-00B65075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7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CE825-FB3B-82FD-2364-F98A4B90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41019-D713-CC36-9384-D9E556CA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89F0F-C96A-084D-769A-0E39255F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E9B1D-994B-635E-D910-9355A66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0A73D-713E-8122-484B-65522E93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D95A7-C595-EF54-8E24-BD15129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9570D-922A-EE4D-A2AF-0FF71EA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70FAE-9FA4-B006-7CE6-4E1FD59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4AA07-09F5-F16A-B1D7-B7758310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3DEED-A7F4-851C-68F7-86B35CE8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3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ED4C-E6C0-7F45-0A17-1CEDA01A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77F6A-4A18-81DB-9C75-856270D00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576F1-4D18-C46A-5F68-0B508AC41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00052-E99A-9E0B-7074-CA466698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9DFC3-0468-D356-06D2-526A85F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E9298-AF38-60AA-9FBF-C207768A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6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C2C7-25B8-C050-BDC5-5B3D8A28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6D02D-CA08-D089-0A69-3F42A768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B789E-F44B-5DF4-4062-BEC55E70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01AF5-B5C4-CE21-F0A1-C526F991A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F2640B-2420-30AE-3D4B-44AEA976C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5DC846-B271-D09E-6DFD-A6BB8A8A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F6D8C9-D58D-7EC4-0BEE-769917C0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91667-0642-DF0B-95E4-4647B47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F35B-03D5-6604-2669-60662CCF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CE492-C359-654F-A12C-B232462E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D2D75C-F38D-A229-E111-129A54BB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78C04E-141C-F1E6-F7A4-55D71108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631097-B946-1CBB-0BA4-59A836F4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C0954-70A4-8338-32DD-6419F9D7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06A2D-8758-BC4B-1E33-A4FB8751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66A95-523C-890E-7115-65C525F6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8FDB1-91A4-A14E-F446-8130A096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F7A2A-E495-670C-0155-905AE41D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91158-ACCA-E746-9277-78B28C35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D46E2-1DD6-0F26-E7B9-76EEDA8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6BEA5-E3D4-1AB9-1A25-E68C3A51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C4FC-439D-0778-FB99-2996EDE0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C5DA3A-FC91-D580-6DBA-CDC9041D8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83A87-9996-CE7C-9FF1-2E1B7282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49F7C-5049-355F-F2E5-FA269EBF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3C7D1-0866-60C1-BB39-5A9518DC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B5F7B-92B0-446D-24A4-2000F8EB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E6AE7-B3B8-28C2-C8A6-1D46E244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65F75-D5E2-EF3C-02A2-A1FC1DA3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C35-0315-23F6-DF1A-38D79DC93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077C-EA5D-4775-AF67-B06CD78DF6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02822-EBF0-CBEC-BCF9-BB34685D1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CA8DF-2FC6-AFD4-8247-CFE9191E8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C5C8-B15B-4262-814D-370C2027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33B2B3-AE8E-2D43-55D3-DF0E8720E7A2}"/>
              </a:ext>
            </a:extLst>
          </p:cNvPr>
          <p:cNvSpPr/>
          <p:nvPr/>
        </p:nvSpPr>
        <p:spPr>
          <a:xfrm>
            <a:off x="4929930" y="100669"/>
            <a:ext cx="2332139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renderInfo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3080C0-F0AC-592B-0D66-D8D43FC91CA9}"/>
              </a:ext>
            </a:extLst>
          </p:cNvPr>
          <p:cNvSpPr/>
          <p:nvPr/>
        </p:nvSpPr>
        <p:spPr>
          <a:xfrm>
            <a:off x="4250422" y="671120"/>
            <a:ext cx="3691156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lineGap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FONT_SIZE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AE84AE21-4110-750A-CB11-332462B73305}"/>
              </a:ext>
            </a:extLst>
          </p:cNvPr>
          <p:cNvSpPr/>
          <p:nvPr/>
        </p:nvSpPr>
        <p:spPr>
          <a:xfrm>
            <a:off x="2560040" y="1442907"/>
            <a:ext cx="7071919" cy="37750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BB518-A959-E25C-4F5D-EBCBF344BB8D}"/>
              </a:ext>
            </a:extLst>
          </p:cNvPr>
          <p:cNvSpPr/>
          <p:nvPr/>
        </p:nvSpPr>
        <p:spPr>
          <a:xfrm>
            <a:off x="4890781" y="1933663"/>
            <a:ext cx="2410437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lineGap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E0E982A1-D320-EBDC-9B5C-47516367CBD3}"/>
              </a:ext>
            </a:extLst>
          </p:cNvPr>
          <p:cNvSpPr/>
          <p:nvPr/>
        </p:nvSpPr>
        <p:spPr>
          <a:xfrm>
            <a:off x="4409812" y="2457974"/>
            <a:ext cx="3372375" cy="55367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E1D62F5-DAB1-AC4C-96D6-18B5CFB4BA30}"/>
              </a:ext>
            </a:extLst>
          </p:cNvPr>
          <p:cNvSpPr/>
          <p:nvPr/>
        </p:nvSpPr>
        <p:spPr>
          <a:xfrm>
            <a:off x="2994869" y="2565981"/>
            <a:ext cx="604008" cy="3376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E8D910-2514-19E7-A678-50845558D4D7}"/>
              </a:ext>
            </a:extLst>
          </p:cNvPr>
          <p:cNvSpPr/>
          <p:nvPr/>
        </p:nvSpPr>
        <p:spPr>
          <a:xfrm>
            <a:off x="4913150" y="3240247"/>
            <a:ext cx="2365696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D2BA2F35-6433-E663-EFB8-871C71C93357}"/>
              </a:ext>
            </a:extLst>
          </p:cNvPr>
          <p:cNvSpPr/>
          <p:nvPr/>
        </p:nvSpPr>
        <p:spPr>
          <a:xfrm>
            <a:off x="3265412" y="3832724"/>
            <a:ext cx="5661171" cy="33765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2A3651-6E09-257A-2709-E01EC6A5C6C8}"/>
              </a:ext>
            </a:extLst>
          </p:cNvPr>
          <p:cNvSpPr/>
          <p:nvPr/>
        </p:nvSpPr>
        <p:spPr>
          <a:xfrm>
            <a:off x="3403133" y="4341268"/>
            <a:ext cx="5385731" cy="6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%5d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E39AD61A-E44E-1D3B-9B72-E7114B92FD24}"/>
              </a:ext>
            </a:extLst>
          </p:cNvPr>
          <p:cNvSpPr/>
          <p:nvPr/>
        </p:nvSpPr>
        <p:spPr>
          <a:xfrm>
            <a:off x="2274814" y="5249411"/>
            <a:ext cx="7642371" cy="5536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D38EED-5374-204C-654D-3608613347C9}"/>
              </a:ext>
            </a:extLst>
          </p:cNvPr>
          <p:cNvSpPr/>
          <p:nvPr/>
        </p:nvSpPr>
        <p:spPr>
          <a:xfrm>
            <a:off x="4893577" y="5961425"/>
            <a:ext cx="2407641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lineGap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F024EE-0084-D8DA-7CF7-676CB4B7803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94951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6E3AE5-3A71-AFB0-D63F-954D4F42E1F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66738"/>
            <a:ext cx="0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4E7FAC-7EBF-9EE7-7676-3C809FF8AF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820412"/>
            <a:ext cx="0" cy="1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041250-CCBD-42AC-2887-9489B344900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244055"/>
            <a:ext cx="0" cy="21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6602D-2FA7-3906-738A-9B6503FF000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095998" y="3011647"/>
            <a:ext cx="2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140E2D8-8BB1-EBCC-B385-4AFB9B253A8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8" y="3617752"/>
            <a:ext cx="0" cy="21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362DE0-4A8E-9960-FE22-FC83DDA17BE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5998" y="4170381"/>
            <a:ext cx="1" cy="17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DCD98BA-1B17-22C7-E169-9B5B002E22D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5999" y="4978832"/>
            <a:ext cx="1" cy="27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4DCDE2-1914-B3D2-A502-E0012B162D1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5803085"/>
            <a:ext cx="1398" cy="15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3E5B1CF-FD3F-E370-53C1-AF4FDA93AEDC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994869" y="2734810"/>
            <a:ext cx="1898708" cy="3386006"/>
          </a:xfrm>
          <a:prstGeom prst="bentConnector3">
            <a:avLst>
              <a:gd name="adj1" fmla="val 196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BAB292-16F3-58C8-5523-D2161569552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598877" y="2734810"/>
            <a:ext cx="810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다른 페이지 연결선 1">
            <a:extLst>
              <a:ext uri="{FF2B5EF4-FFF2-40B4-BE49-F238E27FC236}">
                <a16:creationId xmlns:a16="http://schemas.microsoft.com/office/drawing/2014/main" id="{072DCD57-9625-A2FB-39B3-578D61EDC21B}"/>
              </a:ext>
            </a:extLst>
          </p:cNvPr>
          <p:cNvSpPr/>
          <p:nvPr/>
        </p:nvSpPr>
        <p:spPr>
          <a:xfrm>
            <a:off x="8472881" y="2457974"/>
            <a:ext cx="1444304" cy="56730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8994F0-4707-51FE-0A98-C036B6E55307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7782187" y="2734811"/>
            <a:ext cx="690694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101D83-C787-FC9B-3F3C-9D22F791A2E2}"/>
              </a:ext>
            </a:extLst>
          </p:cNvPr>
          <p:cNvSpPr txBox="1"/>
          <p:nvPr/>
        </p:nvSpPr>
        <p:spPr>
          <a:xfrm>
            <a:off x="5526946" y="2942981"/>
            <a:ext cx="810935" cy="36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2FF426-8605-CF5F-CBB1-2FA7187D7276}"/>
              </a:ext>
            </a:extLst>
          </p:cNvPr>
          <p:cNvSpPr txBox="1"/>
          <p:nvPr/>
        </p:nvSpPr>
        <p:spPr>
          <a:xfrm>
            <a:off x="7754224" y="2403968"/>
            <a:ext cx="810935" cy="36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4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91BC8DE9-F9E3-A69D-64E4-57BE65D918BB}"/>
              </a:ext>
            </a:extLst>
          </p:cNvPr>
          <p:cNvSpPr/>
          <p:nvPr/>
        </p:nvSpPr>
        <p:spPr>
          <a:xfrm>
            <a:off x="5475214" y="138419"/>
            <a:ext cx="1241571" cy="42783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F7DCD3-D3F3-FB60-4C69-5A443BC7B2F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5999" y="566257"/>
            <a:ext cx="1" cy="35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95E12107-3BDE-D794-9E21-F2605405FDC0}"/>
              </a:ext>
            </a:extLst>
          </p:cNvPr>
          <p:cNvSpPr/>
          <p:nvPr/>
        </p:nvSpPr>
        <p:spPr>
          <a:xfrm>
            <a:off x="3772249" y="922788"/>
            <a:ext cx="4647499" cy="5872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756EF6-BF43-222E-ECA8-C52156423EED}"/>
              </a:ext>
            </a:extLst>
          </p:cNvPr>
          <p:cNvSpPr/>
          <p:nvPr/>
        </p:nvSpPr>
        <p:spPr>
          <a:xfrm>
            <a:off x="3474439" y="1866549"/>
            <a:ext cx="5243119" cy="139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GAME_WIN_NUM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"Find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more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GAME_WIN_NUM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GAME_WIN_NUM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E30F8F7F-94E5-3CF5-9770-3DB2D4C8B1EC}"/>
              </a:ext>
            </a:extLst>
          </p:cNvPr>
          <p:cNvSpPr/>
          <p:nvPr/>
        </p:nvSpPr>
        <p:spPr>
          <a:xfrm>
            <a:off x="2648123" y="3506598"/>
            <a:ext cx="6895751" cy="65434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3ED33-2C24-D935-FF52-1097C1C16CA1}"/>
              </a:ext>
            </a:extLst>
          </p:cNvPr>
          <p:cNvSpPr/>
          <p:nvPr/>
        </p:nvSpPr>
        <p:spPr>
          <a:xfrm>
            <a:off x="4883790" y="4408416"/>
            <a:ext cx="242441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lineGap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1E5A7B-44EC-F4BA-DA2D-4DBB847BF3E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095999" y="1510018"/>
            <a:ext cx="0" cy="35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CCA6D87-AFEF-244B-2359-42A4DB9B6F8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5999" y="3259121"/>
            <a:ext cx="0" cy="2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BE38292-C7BC-8422-B776-DC7CD6BBB96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5999" y="4160939"/>
            <a:ext cx="0" cy="24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650335-D16D-864E-5603-D10BD1E116D5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8419748" y="1216403"/>
            <a:ext cx="188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586A579-10EB-C633-584D-70896D921950}"/>
              </a:ext>
            </a:extLst>
          </p:cNvPr>
          <p:cNvSpPr/>
          <p:nvPr/>
        </p:nvSpPr>
        <p:spPr>
          <a:xfrm>
            <a:off x="10301681" y="922788"/>
            <a:ext cx="947956" cy="58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03BBBC-F469-4CA6-33DE-B229ED158804}"/>
              </a:ext>
            </a:extLst>
          </p:cNvPr>
          <p:cNvSpPr txBox="1"/>
          <p:nvPr/>
        </p:nvSpPr>
        <p:spPr>
          <a:xfrm>
            <a:off x="5422083" y="1472790"/>
            <a:ext cx="810935" cy="36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30915F-8007-79AE-C676-174DE2CBD255}"/>
              </a:ext>
            </a:extLst>
          </p:cNvPr>
          <p:cNvSpPr txBox="1"/>
          <p:nvPr/>
        </p:nvSpPr>
        <p:spPr>
          <a:xfrm>
            <a:off x="8583333" y="846754"/>
            <a:ext cx="810935" cy="36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22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195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9</cp:revision>
  <dcterms:created xsi:type="dcterms:W3CDTF">2022-05-14T18:55:17Z</dcterms:created>
  <dcterms:modified xsi:type="dcterms:W3CDTF">2022-05-15T15:38:20Z</dcterms:modified>
</cp:coreProperties>
</file>