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3EEAA-F4C5-B79E-A79D-670ABF73C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DB0463-9969-2CC8-9F23-FA7994B40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A6C7B-22DA-CFF6-AE67-56840556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92648-C503-5A2A-6490-0C034695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B4220-0744-C99B-D1F3-07B21482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0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AA6DC-401B-6C4F-32FD-ECD69554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2A38A-8C07-2D8C-6D4D-88E70FDF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26231-51CA-FFF1-C820-BF7128D0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6D1F0-CD7F-3490-C3CE-76024A6B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A312E-766C-4BBA-FAA1-D4E1F825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0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C7ECE1-C4BE-6A01-A564-C0FD1001D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267B4-3D45-5B96-A53E-A7DA3C02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53415-4AD8-A680-D38B-367ED824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E85B8-F443-A1C9-B6C2-629587F0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5640A-B426-7BAE-F3F4-642813EE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5F18E-A8F9-8CD6-DB14-3FCD40E6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5F18A-72C8-FD6E-EBE9-56F3F08E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5EEB8-315E-1A85-6A07-3473CCE2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E3F08-24B3-EEB4-2698-8B348347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B7ED8-9682-F71A-49A4-DDBC9BA1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0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2C4B-B55A-D132-D783-C48B5CA3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3C0E1-919C-43F3-921D-4822FE1E6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BE4DF-9905-0723-3EC1-59756D42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89AA1-C101-765F-A4C5-92163010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6BA24-2E6B-9AD5-8710-36339FE5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A3F4B-2CA8-A65D-AE40-3824D668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74931-C2E2-E71B-7622-1C531818B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FBFC97-C1F3-CE4A-3A5B-F1911A357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3B8B5-46CA-F564-6632-068931F0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F4B95-29B3-808A-DB8A-69DA22B8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069E1-03EF-3B4A-1219-84AFD6CB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0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B3E3D-3BD2-A6D9-6AF5-F08DD34C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CF67F-19DC-D385-6CAA-248B4A9E1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0ABBA-3EF0-2D88-5617-2C485F68A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5793C-620D-63D5-F022-C3BB76AD9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B063ED-0B8B-B869-E3C3-789EEB4FA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9F401-55BB-D70D-05BC-27957C12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736C88-2C24-DBDA-E679-6741002B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F844CD-9047-89BB-B988-4D31F7FE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7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9BF40-2EA2-CC87-91FD-7586333F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41820-63C4-4CCC-ECE0-F11F71B9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7EAA5B-5FAE-463F-B1EE-F4920F2D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34A0C4-27E5-32B1-833D-09D331E8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8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FEF31F-02EF-A7C3-4A60-27F9EE5A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88F92-4710-A3A8-A0D2-283C8156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FEA6B-A57C-506C-4917-611CC27C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9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A8F81-DEF0-0CE7-81BD-F876DB50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550C6-6B12-B148-6800-B4D608A8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03CD9-D0B0-7279-9CCD-19ED3F91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71660-6E6D-898E-BFE8-D40AC51F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3E49D-6668-C487-9971-DEAC95B1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7B5F7-06EE-E696-2782-D8BF1469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8F2B-4DFE-551D-91D2-E773637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8A63EF-580B-0BDD-D8F6-F47C0FBDA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E61670-BF64-99CF-90BE-024857B88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8C13A-C171-1B73-5530-FB9D7428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9659B-B07C-6560-FCE3-774E614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A3A59-FDCE-8FAA-55EC-B99BEE47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7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73C560-6FC6-B74E-A3FF-AA19F0CD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EB449-20C8-AE64-9B08-2FE80F27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ABC2-28A6-637A-43C1-424CD10A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0A2B-B892-41D8-9DC9-E7A3E10F8815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DF93F-E0D9-D4C7-D26B-61F8635FF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66F4C-61A3-C91E-2182-624E58FDA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6A47-418E-4804-9F62-2D1A40EA9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5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2263923-E9E8-4F91-7550-34BD70A048B2}"/>
              </a:ext>
            </a:extLst>
          </p:cNvPr>
          <p:cNvSpPr/>
          <p:nvPr/>
        </p:nvSpPr>
        <p:spPr>
          <a:xfrm>
            <a:off x="3986169" y="58724"/>
            <a:ext cx="4219662" cy="335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renderSnakeHp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D165E5C0-5E7C-9045-A8B7-265334D1ED96}"/>
              </a:ext>
            </a:extLst>
          </p:cNvPr>
          <p:cNvSpPr/>
          <p:nvPr/>
        </p:nvSpPr>
        <p:spPr>
          <a:xfrm>
            <a:off x="3851945" y="595618"/>
            <a:ext cx="4488110" cy="49495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C1A97-E473-39A7-EFF5-810C43294CE1}"/>
              </a:ext>
            </a:extLst>
          </p:cNvPr>
          <p:cNvSpPr/>
          <p:nvPr/>
        </p:nvSpPr>
        <p:spPr>
          <a:xfrm>
            <a:off x="1484851" y="662725"/>
            <a:ext cx="1493240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56211-7297-2327-4334-E4EC07B762AB}"/>
              </a:ext>
            </a:extLst>
          </p:cNvPr>
          <p:cNvSpPr/>
          <p:nvPr/>
        </p:nvSpPr>
        <p:spPr>
          <a:xfrm>
            <a:off x="4258811" y="1291903"/>
            <a:ext cx="3674377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DAF1F055-DC22-D1DA-DCB6-67FDE1270EFC}"/>
              </a:ext>
            </a:extLst>
          </p:cNvPr>
          <p:cNvSpPr/>
          <p:nvPr/>
        </p:nvSpPr>
        <p:spPr>
          <a:xfrm>
            <a:off x="4015529" y="1912691"/>
            <a:ext cx="4160939" cy="6375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totalHp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CFFCD1-7458-EBF3-C8BF-2458133B2185}"/>
              </a:ext>
            </a:extLst>
          </p:cNvPr>
          <p:cNvSpPr/>
          <p:nvPr/>
        </p:nvSpPr>
        <p:spPr>
          <a:xfrm>
            <a:off x="1602297" y="2072081"/>
            <a:ext cx="1258349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88A276-37C0-2B07-0056-A40065161E6D}"/>
              </a:ext>
            </a:extLst>
          </p:cNvPr>
          <p:cNvSpPr/>
          <p:nvPr/>
        </p:nvSpPr>
        <p:spPr>
          <a:xfrm>
            <a:off x="3977780" y="2902590"/>
            <a:ext cx="4228051" cy="63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totalHp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726637CF-3F07-F5E8-BBA4-4FB8E2DDCA3C}"/>
              </a:ext>
            </a:extLst>
          </p:cNvPr>
          <p:cNvSpPr/>
          <p:nvPr/>
        </p:nvSpPr>
        <p:spPr>
          <a:xfrm>
            <a:off x="4475526" y="3884104"/>
            <a:ext cx="3240947" cy="56206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it-IT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it-IT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it-IT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1e-8</a:t>
            </a:r>
            <a:r>
              <a:rPr lang="it-IT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1F216-5F5B-6CA0-45A7-95A07593ECDD}"/>
              </a:ext>
            </a:extLst>
          </p:cNvPr>
          <p:cNvSpPr/>
          <p:nvPr/>
        </p:nvSpPr>
        <p:spPr>
          <a:xfrm>
            <a:off x="9227888" y="3984771"/>
            <a:ext cx="2358705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97ECD-2CAF-FA85-AE7C-05A03DD36319}"/>
              </a:ext>
            </a:extLst>
          </p:cNvPr>
          <p:cNvSpPr/>
          <p:nvPr/>
        </p:nvSpPr>
        <p:spPr>
          <a:xfrm>
            <a:off x="4471331" y="4790117"/>
            <a:ext cx="3240948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순서도: 다른 페이지 연결선 13">
            <a:extLst>
              <a:ext uri="{FF2B5EF4-FFF2-40B4-BE49-F238E27FC236}">
                <a16:creationId xmlns:a16="http://schemas.microsoft.com/office/drawing/2014/main" id="{576A83B4-2EBB-A6C4-915B-11095E54BDFC}"/>
              </a:ext>
            </a:extLst>
          </p:cNvPr>
          <p:cNvSpPr/>
          <p:nvPr/>
        </p:nvSpPr>
        <p:spPr>
          <a:xfrm>
            <a:off x="5328407" y="5738079"/>
            <a:ext cx="1526796" cy="66273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212F15-1660-D2D1-F0A2-66E2C36C454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1805" y="5150843"/>
            <a:ext cx="0" cy="58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7D8E81-C265-002D-0E8F-BCF8B9922B9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394284"/>
            <a:ext cx="0" cy="20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20E23DE-03B0-D6B9-F891-10F3A07115A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090569"/>
            <a:ext cx="0" cy="20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72644C-D03E-A19E-B7DB-DEE6019A2E7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9" y="1652629"/>
            <a:ext cx="1" cy="26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658A59-6B3F-28B9-A9A0-32A80928F80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6091806" y="2550253"/>
            <a:ext cx="4193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B3990F7-3008-A61E-9470-BDDE54800E0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1806" y="3540151"/>
            <a:ext cx="4194" cy="34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19A218-D2A0-93F2-0F1B-74F5EA80F3D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6091805" y="4446164"/>
            <a:ext cx="4195" cy="34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234C6DD-9F9B-EE92-B0FD-D34551CB3821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2860646" y="2231472"/>
            <a:ext cx="1154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4A8095-773B-9F33-C16E-847EA31CD66B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2231471" y="1023451"/>
            <a:ext cx="1" cy="104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ECE211-9B39-2C5F-E2CA-DA387D771E85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978091" y="843088"/>
            <a:ext cx="873854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0E8904E0-CA2E-F819-8026-AF5A2E203E22}"/>
              </a:ext>
            </a:extLst>
          </p:cNvPr>
          <p:cNvSpPr/>
          <p:nvPr/>
        </p:nvSpPr>
        <p:spPr>
          <a:xfrm>
            <a:off x="9648036" y="5536742"/>
            <a:ext cx="1518407" cy="10654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5D12042-B683-4754-9A61-83BBFE24429C}"/>
              </a:ext>
            </a:extLst>
          </p:cNvPr>
          <p:cNvCxnSpPr>
            <a:cxnSpLocks/>
            <a:stCxn id="37" idx="0"/>
            <a:endCxn id="12" idx="2"/>
          </p:cNvCxnSpPr>
          <p:nvPr/>
        </p:nvCxnSpPr>
        <p:spPr>
          <a:xfrm flipV="1">
            <a:off x="10407240" y="4345497"/>
            <a:ext cx="1" cy="119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F39D87-B4CC-9D05-D297-FA168E83145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7716473" y="4165134"/>
            <a:ext cx="1511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D5096DC-C06F-E06B-0AA0-323C84878A97}"/>
              </a:ext>
            </a:extLst>
          </p:cNvPr>
          <p:cNvCxnSpPr>
            <a:stCxn id="11" idx="1"/>
            <a:endCxn id="6" idx="1"/>
          </p:cNvCxnSpPr>
          <p:nvPr/>
        </p:nvCxnSpPr>
        <p:spPr>
          <a:xfrm rot="10800000">
            <a:off x="1484852" y="843088"/>
            <a:ext cx="2990675" cy="3322046"/>
          </a:xfrm>
          <a:prstGeom prst="bentConnector3">
            <a:avLst>
              <a:gd name="adj1" fmla="val 118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09581E4-FD47-EC03-0712-48F3D65B536F}"/>
              </a:ext>
            </a:extLst>
          </p:cNvPr>
          <p:cNvSpPr/>
          <p:nvPr/>
        </p:nvSpPr>
        <p:spPr>
          <a:xfrm>
            <a:off x="9320168" y="595618"/>
            <a:ext cx="1280719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F792E45-9424-12DE-78F9-AD7A551CD669}"/>
              </a:ext>
            </a:extLst>
          </p:cNvPr>
          <p:cNvCxnSpPr>
            <a:stCxn id="5" idx="3"/>
            <a:endCxn id="55" idx="1"/>
          </p:cNvCxnSpPr>
          <p:nvPr/>
        </p:nvCxnSpPr>
        <p:spPr>
          <a:xfrm>
            <a:off x="8340055" y="843094"/>
            <a:ext cx="98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7EE6C8-585A-81CD-DAEA-D60B2BFB4BDB}"/>
              </a:ext>
            </a:extLst>
          </p:cNvPr>
          <p:cNvSpPr txBox="1"/>
          <p:nvPr/>
        </p:nvSpPr>
        <p:spPr>
          <a:xfrm>
            <a:off x="5563299" y="1006570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26EDAD-2F32-418E-BFDF-403BFD5CA3FE}"/>
              </a:ext>
            </a:extLst>
          </p:cNvPr>
          <p:cNvSpPr txBox="1"/>
          <p:nvPr/>
        </p:nvSpPr>
        <p:spPr>
          <a:xfrm>
            <a:off x="5401111" y="2541435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AFD936-7052-3531-7FA3-FFB2CA7C9358}"/>
              </a:ext>
            </a:extLst>
          </p:cNvPr>
          <p:cNvSpPr txBox="1"/>
          <p:nvPr/>
        </p:nvSpPr>
        <p:spPr>
          <a:xfrm>
            <a:off x="3224168" y="1912691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A35026-DBCB-BFA8-A6D8-B62A74D82FEC}"/>
              </a:ext>
            </a:extLst>
          </p:cNvPr>
          <p:cNvSpPr txBox="1"/>
          <p:nvPr/>
        </p:nvSpPr>
        <p:spPr>
          <a:xfrm>
            <a:off x="3319244" y="3714117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4B5BDD-39D5-50D8-4BF3-FB2E19B8D8F3}"/>
              </a:ext>
            </a:extLst>
          </p:cNvPr>
          <p:cNvSpPr txBox="1"/>
          <p:nvPr/>
        </p:nvSpPr>
        <p:spPr>
          <a:xfrm>
            <a:off x="5519955" y="4408197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79A99-B020-D8F0-95FE-C3CE94441A7E}"/>
              </a:ext>
            </a:extLst>
          </p:cNvPr>
          <p:cNvSpPr txBox="1"/>
          <p:nvPr/>
        </p:nvSpPr>
        <p:spPr>
          <a:xfrm>
            <a:off x="8400175" y="473756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54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1D5D8B02-06C5-018A-6D37-1234BFD14DFA}"/>
              </a:ext>
            </a:extLst>
          </p:cNvPr>
          <p:cNvSpPr/>
          <p:nvPr/>
        </p:nvSpPr>
        <p:spPr>
          <a:xfrm>
            <a:off x="5378741" y="134223"/>
            <a:ext cx="1434518" cy="58723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F3DDABCB-6E92-786B-C39D-442BEE6F2977}"/>
              </a:ext>
            </a:extLst>
          </p:cNvPr>
          <p:cNvSpPr/>
          <p:nvPr/>
        </p:nvSpPr>
        <p:spPr>
          <a:xfrm>
            <a:off x="5159928" y="1048624"/>
            <a:ext cx="1872143" cy="562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5378434C-BD82-DCA7-FBF7-DDDAE441F1E8}"/>
              </a:ext>
            </a:extLst>
          </p:cNvPr>
          <p:cNvSpPr/>
          <p:nvPr/>
        </p:nvSpPr>
        <p:spPr>
          <a:xfrm>
            <a:off x="1293303" y="981512"/>
            <a:ext cx="3179427" cy="6962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B8899-8944-C9DA-0962-57F3F9B3DA1C}"/>
              </a:ext>
            </a:extLst>
          </p:cNvPr>
          <p:cNvSpPr/>
          <p:nvPr/>
        </p:nvSpPr>
        <p:spPr>
          <a:xfrm>
            <a:off x="1501629" y="2220986"/>
            <a:ext cx="2762774" cy="13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* 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C0477-C383-11EA-D124-59D97DF8B512}"/>
              </a:ext>
            </a:extLst>
          </p:cNvPr>
          <p:cNvSpPr/>
          <p:nvPr/>
        </p:nvSpPr>
        <p:spPr>
          <a:xfrm>
            <a:off x="118844" y="2220986"/>
            <a:ext cx="1098958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B17A06-ED72-4CD2-F1E5-2B29473C65CF}"/>
              </a:ext>
            </a:extLst>
          </p:cNvPr>
          <p:cNvSpPr/>
          <p:nvPr/>
        </p:nvSpPr>
        <p:spPr>
          <a:xfrm>
            <a:off x="4821571" y="2220985"/>
            <a:ext cx="2548858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BDA3B6-D5ED-4C8F-81A5-B5EAA5E7EB3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721453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61FA2A-A45B-AB5B-9B1C-2E21B19BE180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4472730" y="1329655"/>
            <a:ext cx="687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85C6B3-2CBC-A95B-32EB-CDC22FF2A53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883016" y="1677798"/>
            <a:ext cx="1" cy="54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A4616CD-2A78-22D0-134D-23CD45D8D2C3}"/>
              </a:ext>
            </a:extLst>
          </p:cNvPr>
          <p:cNvCxnSpPr>
            <a:stCxn id="6" idx="1"/>
            <a:endCxn id="8" idx="0"/>
          </p:cNvCxnSpPr>
          <p:nvPr/>
        </p:nvCxnSpPr>
        <p:spPr>
          <a:xfrm rot="10800000" flipV="1">
            <a:off x="668323" y="1329654"/>
            <a:ext cx="624980" cy="891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940855-A1A9-4E5F-A96F-4C580E4603E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096000" y="1610686"/>
            <a:ext cx="0" cy="6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6736D9-955F-D731-3550-8B31D698C2B9}"/>
              </a:ext>
            </a:extLst>
          </p:cNvPr>
          <p:cNvSpPr/>
          <p:nvPr/>
        </p:nvSpPr>
        <p:spPr>
          <a:xfrm>
            <a:off x="2371286" y="4160940"/>
            <a:ext cx="7449425" cy="2172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SDL_SetRenderDrawColor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RENDER_HP_BAR_WIDTH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RENDER_HP_BAR_HEIGHT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RENDER_HP_BAR_HEIGHT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SDL_RenderDrawRect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66ECEE-764D-3D60-4B82-7E2DA4B46F0F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6095999" y="2590102"/>
            <a:ext cx="1" cy="157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12F29F8-C3AF-AA63-846A-F41B3817344A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rot="16200000" flipH="1">
            <a:off x="4184358" y="2249298"/>
            <a:ext cx="610299" cy="3212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4C5D992-4A2A-8E9E-F261-CE20D233E69A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2596742" y="661683"/>
            <a:ext cx="1570838" cy="5427676"/>
          </a:xfrm>
          <a:prstGeom prst="bentConnector3">
            <a:avLst>
              <a:gd name="adj1" fmla="val 80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132A03F2-A87F-7928-EF6F-C9B928842AA0}"/>
              </a:ext>
            </a:extLst>
          </p:cNvPr>
          <p:cNvSpPr/>
          <p:nvPr/>
        </p:nvSpPr>
        <p:spPr>
          <a:xfrm>
            <a:off x="10544961" y="4802696"/>
            <a:ext cx="1213605" cy="8892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D73D17-914C-E10E-75EC-33A0588D7E54}"/>
              </a:ext>
            </a:extLst>
          </p:cNvPr>
          <p:cNvCxnSpPr>
            <a:stCxn id="21" idx="3"/>
            <a:endCxn id="29" idx="2"/>
          </p:cNvCxnSpPr>
          <p:nvPr/>
        </p:nvCxnSpPr>
        <p:spPr>
          <a:xfrm flipV="1">
            <a:off x="9820711" y="5247313"/>
            <a:ext cx="724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B85A69-EBF3-DB27-5B47-DF16CCE11B5C}"/>
              </a:ext>
            </a:extLst>
          </p:cNvPr>
          <p:cNvSpPr txBox="1"/>
          <p:nvPr/>
        </p:nvSpPr>
        <p:spPr>
          <a:xfrm>
            <a:off x="5455638" y="1658923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155EF2-8760-0662-E5BD-9A040EC1A895}"/>
              </a:ext>
            </a:extLst>
          </p:cNvPr>
          <p:cNvSpPr txBox="1"/>
          <p:nvPr/>
        </p:nvSpPr>
        <p:spPr>
          <a:xfrm>
            <a:off x="4489507" y="981512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2ACA73-30E2-242B-A75C-C15595B9BEB8}"/>
              </a:ext>
            </a:extLst>
          </p:cNvPr>
          <p:cNvSpPr txBox="1"/>
          <p:nvPr/>
        </p:nvSpPr>
        <p:spPr>
          <a:xfrm>
            <a:off x="2229375" y="1730953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42625A-7C67-2CC6-253A-6F5AA8C1D5C9}"/>
              </a:ext>
            </a:extLst>
          </p:cNvPr>
          <p:cNvSpPr txBox="1"/>
          <p:nvPr/>
        </p:nvSpPr>
        <p:spPr>
          <a:xfrm>
            <a:off x="374009" y="1656608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48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257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15</cp:revision>
  <dcterms:created xsi:type="dcterms:W3CDTF">2022-05-14T18:04:05Z</dcterms:created>
  <dcterms:modified xsi:type="dcterms:W3CDTF">2022-05-14T18:31:00Z</dcterms:modified>
</cp:coreProperties>
</file>