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7FA9-E509-F16B-04F6-71CB16ED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1AE3D-7BE9-D798-B0B7-79C703CD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5FA9D-BBAA-A47A-9231-1C801A42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F981F-D6F8-EA8C-9EC6-F52E18AE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0ECD4-C968-61E9-DA2F-969C538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2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AE94A-248F-1857-906B-5A33E7EF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91993-14B1-CFBF-7BD7-F644275B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A98B2-86F4-3220-03A2-60EC7F7F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A57F4-9494-8CFF-CFF7-BAB5CD9A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FE0BC-3477-F4C0-4567-0B316A9D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763773-7F91-670A-DA37-88EED8B9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A0C89-898B-B913-6F64-8AB3D3A5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E5A5C-75F4-32D3-BB9F-FCE5249E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5ECE7-1C22-0ACF-51AB-33D9973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D1013-F966-4E2E-F1AD-AF5DFB2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0D26-EF73-D4D5-265D-B24FFEE8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BD583-A356-D440-BE3A-27C899E2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409D-A2F7-15A4-BA5E-FE06CC7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226E8-4260-4CE1-AF01-9950223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CA7E9-FD72-6FC3-87B4-ED07618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A8D80-65EC-5BB9-35CA-A9270773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F3189-5227-F8D3-9CA8-B3123A0C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D88BD-CDA0-B8D4-CAA4-9ECF3495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B3744-DAEE-1AFA-DCFE-6C3219B0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B7802-11FD-BA33-A6C1-E81EFCF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7832-D418-1AE9-9B5E-5FEC5EF6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A032-F029-52E2-D5EB-F38C3FE9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9E7A7-FA1C-E615-8902-9E13F52C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A224-A798-5993-9771-99024C49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E3522-E11E-F962-5F5B-4B475F89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11CB4-5770-2CAE-9543-0F6F6909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D0AA-E583-E878-234C-E95079FC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AB8A9-B9B9-EB24-851C-C0B80824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2614D-D6BA-E5DD-C6BD-14CEE093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0AB5-96B0-BE38-60AB-35957438B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86D62-7EE6-E1ED-E9D2-1499CAFCC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A9287-7476-A2FC-49E2-DD2E43ED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6C407-16DA-CAE9-EBC5-B99594D3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1D3F5-ED14-44AF-DA29-0C3D715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458FD-84A6-A929-9C20-AC93475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097A59-834E-F03F-8400-92EE89FA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F76A7-F803-379D-887C-3860FE2A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E8B9C-39B5-299B-9871-95F9EBE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3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70669-A746-8FB5-D5E4-A89DAD28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80D5B4-7DA8-0D13-7CBE-26FAB32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E98CB-45D9-1C0C-DFAF-8C045D0C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4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1B32C-6BA6-4FDB-A0D3-E5DAEE7A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35565-E964-8B06-9CAD-C94BAF17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351FC-D03E-1F5A-FADC-E16A1DA7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8CC02-FADD-C4F2-DCC5-E46E04D8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F16F3-751B-E6AA-C3E9-4078D6F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FEF2A-2453-9A70-67B8-2189EB0A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9474-1E73-FD30-54FD-D2D0036F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2BB84-AAE1-AE80-630C-378993A28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FD77B-AA7A-D175-DE8A-F5E60AD6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A2478-6FFC-942E-AA73-BC80E00F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6DCDB-15C8-241F-32CF-6846C4B6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68540-D2F1-E784-D46E-A696A031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6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9319E6-5367-FF48-42A9-06E7F9B3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B26BA-2905-D6F7-05FC-EB6C91AC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80000-F200-120D-FDDB-DF05F8601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A4AF-65CD-4F6F-990E-6EF222C713F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0D8C5-FFA9-87B6-19BB-0DC9F19F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21254-27BF-EC44-A5B4-E6029ECFA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0475-0EC7-49D3-974D-2F1FDBE4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1D413D-B244-0098-154F-768786FFC61B}"/>
              </a:ext>
            </a:extLst>
          </p:cNvPr>
          <p:cNvSpPr/>
          <p:nvPr/>
        </p:nvSpPr>
        <p:spPr>
          <a:xfrm>
            <a:off x="2207702" y="218114"/>
            <a:ext cx="7776595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34860-F695-F6C2-DC5B-10BA4B46151A}"/>
              </a:ext>
            </a:extLst>
          </p:cNvPr>
          <p:cNvSpPr/>
          <p:nvPr/>
        </p:nvSpPr>
        <p:spPr>
          <a:xfrm>
            <a:off x="2316759" y="1258349"/>
            <a:ext cx="7558481" cy="1090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SDL_RenderCopy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C3B597-D236-D4A1-19D6-33C25FA003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595618"/>
            <a:ext cx="0" cy="6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2022-05-14T09:45:55Z</dcterms:created>
  <dcterms:modified xsi:type="dcterms:W3CDTF">2022-05-14T09:46:41Z</dcterms:modified>
</cp:coreProperties>
</file>