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E2250-9309-0B88-17EA-F3F7135E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1DAEB-5DB1-BAF0-580A-6D0EE014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C0E4B-4FD6-92A0-63BD-C2CEC82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E617D-2E96-D582-2965-EB28FF2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9B7A8-73E7-E177-96FB-98346BC0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3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3A832-05E2-DD88-9B85-6701F7FA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2BEB8B-B952-5661-D97A-75F9A88A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A3F05-03D8-155C-609D-56FB13FB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4F0D4-805A-10AA-4A49-B52538BC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19DE5-C90B-21DF-A568-7FA59D99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1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4D4122-5407-6053-48F2-C7B6BD14B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5D336-EC60-D6D4-1227-CA60F703C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11F3C-5D22-F476-32FA-E65E308C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E27E0-7C0E-03C0-0EF4-A69A4A79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72858-2643-21E1-58D6-CD1C0958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089D-E5CA-DB8E-DDF0-5A6DC758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96C21-E7DD-6650-010D-075F0097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02CB5-7020-7BE4-6557-1A0309F0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DE920-3779-6147-1EED-F9D21577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3A1B-4BC8-10C1-4F57-CF67C948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86F5-4F9F-2EAD-18AF-A230B953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8356A-2DC0-05FD-F164-05FBA530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5C740-E5ED-B8DD-F949-F6A90E16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566C5-9D56-AC4F-DCC7-3CDB1B50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90622-BF9D-00CC-673A-1FA23EE3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664F-C66F-86EB-9539-B1D409D7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A087A-6D7B-ABD6-72EF-E0E233157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4C1C1-4103-6213-0412-5F069AC16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5DEB8-4C31-C68E-9A3D-06E16AB0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29D6A-3A1E-A16C-FC1B-E67A689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D9198-75B4-1A17-9C59-CAD283A5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3A0FE-413E-0516-2E61-FE4DB698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8431D-208F-A3E4-F861-AFD290AB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04E5F-204F-A053-A429-B547D82E3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9CC2FA-B4C1-F1D2-A208-F6EA5AEA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13BF66-C70D-5338-3165-C1BBD74AC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4AA18-D520-C6A5-A301-28BAECF3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909F3-1F9F-DB31-7642-45945038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30F0D-1AA2-AF5D-B91E-519E54C9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191DF-76F3-1B2B-FCA9-A37F9C2A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49E46A-37E7-57B7-DFD9-F263A918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F88102-5582-803A-0574-AE967B57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D2ADBA-8588-7735-9928-1EC24961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47E4D0-B0E4-63F7-8F64-5BBE234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D467B-A6BD-E3E5-FC35-2B0A7E50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51B6E-C6D2-D80C-CB1C-8061C409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5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E4CB5-3475-98B8-00A6-C82CF830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BE22B-1372-F64C-C8DC-6CEB6E96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DCBA-2491-7051-070F-9E724E0F6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6A2F3-077F-B29C-C594-A56036F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60668-C3B2-3A56-6A93-FBE5AB12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A7E5A-F2EA-EFFC-CB12-CDE63A4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9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9944-D6BB-6C4C-3CB9-E23E5279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95F360-CFD3-0BD6-7BA9-FC0879335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D8262-8C5C-8A7D-DA33-1A4AAB825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FA7EB-ACE5-68B7-26F4-960FBD82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247D7-20D9-AB14-0146-B11CFBED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DD4D5-7786-0043-F1B8-D9765F42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4B0E0F-8BE4-2393-E018-03C603E1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FB6C3-E250-002B-2073-BDFDE3E1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00AFA-6415-843A-F287-4987CF5F8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3B3A-2883-4CA0-A71E-61CFAA5CCE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B80ED-4D42-B351-3031-BEC8CE9D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632CB-66BC-D3A3-699C-94329EAEA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45D5-DA06-45F9-9829-C056D3B6C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0A37476-1E4C-CC03-E860-8398190EE9D0}"/>
              </a:ext>
            </a:extLst>
          </p:cNvPr>
          <p:cNvSpPr/>
          <p:nvPr/>
        </p:nvSpPr>
        <p:spPr>
          <a:xfrm>
            <a:off x="5068348" y="75502"/>
            <a:ext cx="2055303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renderUi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FD81D2-C89C-E9E5-2923-72EFEEEF6379}"/>
              </a:ext>
            </a:extLst>
          </p:cNvPr>
          <p:cNvSpPr/>
          <p:nvPr/>
        </p:nvSpPr>
        <p:spPr>
          <a:xfrm>
            <a:off x="2576817" y="696287"/>
            <a:ext cx="7038363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SDL_SetRenderDrawColor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RENDER_BG_COLOR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SDL_RenderClear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931E5555-1F5B-A915-94AD-E44B985F5116}"/>
              </a:ext>
            </a:extLst>
          </p:cNvPr>
          <p:cNvSpPr/>
          <p:nvPr/>
        </p:nvSpPr>
        <p:spPr>
          <a:xfrm>
            <a:off x="3302463" y="1493241"/>
            <a:ext cx="5587069" cy="58722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ANIMATION_LINK_LIST_NUM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0A44EF-3BAE-59C4-2C6D-8EDC70B75A11}"/>
              </a:ext>
            </a:extLst>
          </p:cNvPr>
          <p:cNvSpPr/>
          <p:nvPr/>
        </p:nvSpPr>
        <p:spPr>
          <a:xfrm>
            <a:off x="1837189" y="1635853"/>
            <a:ext cx="604007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912F4C82-C609-790A-C29F-4A58922EAD0D}"/>
              </a:ext>
            </a:extLst>
          </p:cNvPr>
          <p:cNvSpPr/>
          <p:nvPr/>
        </p:nvSpPr>
        <p:spPr>
          <a:xfrm>
            <a:off x="4116195" y="2382472"/>
            <a:ext cx="3959604" cy="5872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B502936-5F8A-B214-9DF2-22C67C092644}"/>
              </a:ext>
            </a:extLst>
          </p:cNvPr>
          <p:cNvSpPr/>
          <p:nvPr/>
        </p:nvSpPr>
        <p:spPr>
          <a:xfrm>
            <a:off x="4468532" y="3196205"/>
            <a:ext cx="3254929" cy="11241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RENDER_LIST_SPRITE_ID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E7DB6CEC-EFDA-3CE2-1355-E02166785BD3}"/>
              </a:ext>
            </a:extLst>
          </p:cNvPr>
          <p:cNvSpPr/>
          <p:nvPr/>
        </p:nvSpPr>
        <p:spPr>
          <a:xfrm>
            <a:off x="562061" y="3305261"/>
            <a:ext cx="3154261" cy="93956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renderAnimationLinkListWithSort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C8C152AC-D53E-FC4C-5BCE-5405B603512D}"/>
              </a:ext>
            </a:extLst>
          </p:cNvPr>
          <p:cNvSpPr/>
          <p:nvPr/>
        </p:nvSpPr>
        <p:spPr>
          <a:xfrm>
            <a:off x="4116195" y="4613945"/>
            <a:ext cx="3959604" cy="5872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renderAnimationLinkList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CE921D-8329-DAAD-5CA1-D7140EE9C9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86562"/>
            <a:ext cx="1" cy="2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E5207C-3112-D9D4-2A77-2FB3A4E0FFB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283516"/>
            <a:ext cx="1" cy="2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F97377-FD7F-28D3-179F-A2CDD3B3F84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7" y="2080470"/>
            <a:ext cx="1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E374E4-BCC8-0AD1-44AB-963420C29C6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7" y="2969701"/>
            <a:ext cx="0" cy="2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A0E354-97E4-CF59-B584-90E7DB3FA12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5997" y="4320330"/>
            <a:ext cx="0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B545A3-2C21-3B7B-68DE-BB55DB56A30D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3716322" y="3758268"/>
            <a:ext cx="752210" cy="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1474C4-E6DD-E42A-869E-C7963EDCE0D5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441196" y="1778466"/>
            <a:ext cx="861267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CA6C186-19CB-8805-A6E8-A0209D13CEF4}"/>
              </a:ext>
            </a:extLst>
          </p:cNvPr>
          <p:cNvCxnSpPr>
            <a:stCxn id="10" idx="1"/>
            <a:endCxn id="7" idx="1"/>
          </p:cNvCxnSpPr>
          <p:nvPr/>
        </p:nvCxnSpPr>
        <p:spPr>
          <a:xfrm rot="10800000" flipH="1">
            <a:off x="562061" y="1778467"/>
            <a:ext cx="1275128" cy="1996579"/>
          </a:xfrm>
          <a:prstGeom prst="bentConnector3">
            <a:avLst>
              <a:gd name="adj1" fmla="val -17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C404FDD-DE1B-0A4C-FBBC-C40EF1B7CB85}"/>
              </a:ext>
            </a:extLst>
          </p:cNvPr>
          <p:cNvCxnSpPr>
            <a:stCxn id="11" idx="1"/>
            <a:endCxn id="7" idx="1"/>
          </p:cNvCxnSpPr>
          <p:nvPr/>
        </p:nvCxnSpPr>
        <p:spPr>
          <a:xfrm rot="10800000">
            <a:off x="1837189" y="1778466"/>
            <a:ext cx="2279006" cy="3129094"/>
          </a:xfrm>
          <a:prstGeom prst="bentConnector3">
            <a:avLst>
              <a:gd name="adj1" fmla="val 165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167627-C257-6147-5298-D1F670183616}"/>
              </a:ext>
            </a:extLst>
          </p:cNvPr>
          <p:cNvSpPr/>
          <p:nvPr/>
        </p:nvSpPr>
        <p:spPr>
          <a:xfrm>
            <a:off x="9907398" y="1526797"/>
            <a:ext cx="1073791" cy="520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D50D105-1C02-3157-0653-3CA606EF64FE}"/>
              </a:ext>
            </a:extLst>
          </p:cNvPr>
          <p:cNvCxnSpPr>
            <a:stCxn id="6" idx="3"/>
            <a:endCxn id="36" idx="1"/>
          </p:cNvCxnSpPr>
          <p:nvPr/>
        </p:nvCxnSpPr>
        <p:spPr>
          <a:xfrm>
            <a:off x="8889532" y="1786856"/>
            <a:ext cx="101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6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2022-05-15T15:44:12Z</dcterms:created>
  <dcterms:modified xsi:type="dcterms:W3CDTF">2022-05-15T15:46:58Z</dcterms:modified>
</cp:coreProperties>
</file>