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2CB-9BBA-619B-27CE-FFD22307E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FBE182-61F4-E850-4C21-3F0CC589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52419-129F-F621-0B06-406EA2C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C39C-2845-491C-A472-6F367D5A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C0667-6790-B8C2-C89E-1835DF47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2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74195-DE49-2E4A-E1B3-2E7D25CF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985C3-C8D1-EA33-36AC-AFFBEBA6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B1A44-6CCD-034C-E44B-616837F4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74E63-5159-5219-2C50-51D1FAC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D8D33-9459-84D1-3533-74840FF3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771543-2CE5-D65E-BE09-03500AD1D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2503C-E6DD-1B68-F8BE-144672DA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12E15-CA83-6EBD-8D1C-1F7BD9DD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8B6B1-2EC3-64AC-E1D2-4D79AEBB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4C20F-8E9A-E1B6-D004-73ADC53C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3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316A-3C82-5F27-E8BC-A32D760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01C6-AD4B-8CAB-E4FC-2091F36A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4D9FE-8BC2-876A-7633-C2D3E7D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3045C-E782-30F4-0BCA-5DF87633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EC186-A99C-3193-4661-7D403F7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AA3FC-923B-84FC-23E8-7DB7E5B7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0ED1A-BA94-85A4-2796-09B116C3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76C51-009B-46B7-1D6B-582A089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0CC80-F605-0A6B-4C15-AAF24B7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1EE34-077F-F127-056F-51A5444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96A87-3DF0-4F74-65F5-D5CB0D74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2E839-24E2-7D52-1061-A715A5291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E202F-3082-7A7C-DAF6-B36610344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4D0-B0A0-2652-FA05-B8DA927A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2D915-439E-D246-EC69-854453A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88D13-E245-9E11-DB3F-BC76BA60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47CFA-B4C3-5292-C65E-5995A5CE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EE5D5-9584-B958-B8AE-A87F91D8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5FBB1-594D-E515-5F7A-806B21F6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89311D-3BE3-CB48-DEC7-67FA145A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C205D2-6682-8E36-D684-14B13D8AB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6D82-F918-6FB2-C360-54458E9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D3026-B8E0-82F9-9190-DE627E3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A8DAC0-0A54-58E5-913F-C3050D4C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0312-1B57-298D-A9F2-98D4700B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62E20B-C74E-1089-8B6F-DF9AA53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7ACA-E2A4-1A90-B7FC-7850CE74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03ADE-1351-5EDB-2824-8C7CE28E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A706A-C8BE-D7F6-22D0-3C0AE584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58544-AE2E-487F-4C6E-52277F2D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8D744D-CF8A-CE87-ECC8-E41C5DCC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04A47-56B7-F55A-18D6-71135166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B9EC9-E37D-61E5-3C77-E581F961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E72B2-F451-420F-8B26-F031E68F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78C9A-DB91-2169-A8C0-89F0FA04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4F4BD-DC0E-E64D-6DB6-0BD2D897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69E84-D466-B9D6-8920-2F6AA0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8EF2E-4E53-96F8-DAAF-1D4100A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E5F6E-81D9-336B-668F-F98B0CA1F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60509-32F0-83A0-C19F-9E9881D6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3DE21-5ED1-6AAD-90FA-976C9197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DF86A-A117-DD7D-E852-D1E7C1DA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501A2-6A68-E1B5-A271-69E73F98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9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2788C-72DB-5AAA-587A-8088867A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91183-F1C4-2139-A93A-57967E30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4DB96-82B5-7C76-13D8-B4976DCD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7C53-8665-4B11-983C-B7A2B3BE66AC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5A39E-ACDA-8535-12BA-5506A78D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CB718-EE52-5D7C-BCE4-4CF6C336F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ACA3-CF44-4AA5-8D8B-EB04C75C4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CDB3EC-3032-A1B2-9678-AAD2B042E903}"/>
              </a:ext>
            </a:extLst>
          </p:cNvPr>
          <p:cNvSpPr/>
          <p:nvPr/>
        </p:nvSpPr>
        <p:spPr>
          <a:xfrm>
            <a:off x="3306660" y="142613"/>
            <a:ext cx="5578679" cy="41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sendGameOverPacket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0CAC0B1C-EE6A-E6B5-C51C-DCBA5A3C9E32}"/>
              </a:ext>
            </a:extLst>
          </p:cNvPr>
          <p:cNvSpPr/>
          <p:nvPr/>
        </p:nvSpPr>
        <p:spPr>
          <a:xfrm>
            <a:off x="3709331" y="855677"/>
            <a:ext cx="4773336" cy="82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3E19FB-5AED-5CD9-0D12-68642A8E7534}"/>
              </a:ext>
            </a:extLst>
          </p:cNvPr>
          <p:cNvSpPr/>
          <p:nvPr/>
        </p:nvSpPr>
        <p:spPr>
          <a:xfrm>
            <a:off x="1585519" y="1073791"/>
            <a:ext cx="1090569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32AC6-EAD8-B9CD-3F6F-B48DF109A6DD}"/>
              </a:ext>
            </a:extLst>
          </p:cNvPr>
          <p:cNvSpPr/>
          <p:nvPr/>
        </p:nvSpPr>
        <p:spPr>
          <a:xfrm>
            <a:off x="2996268" y="2105636"/>
            <a:ext cx="6199464" cy="206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GameOverPacket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SDLNet_Write32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packet2unsigned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SDLNet_TCP_Send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GameOverPacket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CB57A4-9A17-7CE6-65F7-96B990F4EB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62062"/>
            <a:ext cx="1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67260B-E463-C125-0959-D8B5ED00C86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5999" y="1677798"/>
            <a:ext cx="1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FC88BD-56F0-8EC5-9464-1887E2DBC44A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676088" y="1266738"/>
            <a:ext cx="1033243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4BA6C4-5EC2-2FF9-7A32-92B0D0E32899}"/>
              </a:ext>
            </a:extLst>
          </p:cNvPr>
          <p:cNvSpPr txBox="1"/>
          <p:nvPr/>
        </p:nvSpPr>
        <p:spPr>
          <a:xfrm>
            <a:off x="5344486" y="1615146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false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5BF86-8BDA-4983-11ED-3D501251C864}"/>
              </a:ext>
            </a:extLst>
          </p:cNvPr>
          <p:cNvSpPr txBox="1"/>
          <p:nvPr/>
        </p:nvSpPr>
        <p:spPr>
          <a:xfrm>
            <a:off x="2904688" y="889125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18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2022-05-15T16:22:46Z</dcterms:created>
  <dcterms:modified xsi:type="dcterms:W3CDTF">2022-05-15T16:24:27Z</dcterms:modified>
</cp:coreProperties>
</file>