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B2151-1F38-E23A-3351-3B368ACAD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DEABF5-3EB2-C10A-E20A-D011DF767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39EDF-5200-F1F5-5B98-2699568D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89-5EC4-440E-B32A-A7623D1520D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D7746-5DE9-B97F-751B-B42CDB20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2DA29-2D66-E669-8D27-8C8CB5ED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698-C6AB-4864-96D0-6895BBE5D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2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AAA5F-DDCE-930E-AC32-E737B2DB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2F10D-7A9D-7CD7-3EF7-A250A8F87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30588-942E-1FE4-7A7A-AC3B0C68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89-5EC4-440E-B32A-A7623D1520D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F508E-256F-6920-F036-F29C7CF9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C3237-34C9-2AEB-C122-9C07B712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698-C6AB-4864-96D0-6895BBE5D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4E9676-5EA0-04B5-78CD-3C49943E1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0159EB-96FF-1681-4127-A46956EBC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41568-EED2-1772-56AA-CB5847D3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89-5EC4-440E-B32A-A7623D1520D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6892D-69A5-9B5A-7AF5-1DD67ECF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E7F57-B46C-2DBE-9A2B-76E076EA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698-C6AB-4864-96D0-6895BBE5D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7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146E0-D64F-A9C7-B690-8E03BDB5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C2CE9-D976-BD4B-7736-E422FAE1F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028FA-0B84-1587-4D5D-6877B98E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89-5EC4-440E-B32A-A7623D1520D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BF31B-F724-1228-A947-E6981072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A9CFE-DDA7-31BF-A939-0FF01784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698-C6AB-4864-96D0-6895BBE5D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3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97EDF-1DFE-F7BA-6247-8B35F70F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B9B58-983A-E01C-FD38-EC8A73475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5DE08-EBC7-07A1-1C9E-3BDC1566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89-5EC4-440E-B32A-A7623D1520D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4E42-75E0-C804-EF80-9C91B741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60A31-B4A2-ED44-77BA-D677D185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698-C6AB-4864-96D0-6895BBE5D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1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3BEF6-874A-E6C6-7761-DF139A5F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3C99C-62BF-8765-2398-CC7D2C55B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ECAB64-3F79-B7D7-4CD0-BD560C123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C8EE64-C060-EEDC-1C28-2EDFDE9F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89-5EC4-440E-B32A-A7623D1520D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71496-46BF-CC5C-1C54-D0E8E93F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79065-40F5-DC7E-AE73-FC2CFEFB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698-C6AB-4864-96D0-6895BBE5D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5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4C4A8-0406-E021-C434-66C82C08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94A0B0-EE7F-8D50-5855-5657C88D7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2F9964-9A6D-7985-B818-CEF8CDCB5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2F486D-2890-F740-1A01-49177F982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FD5824-8C7C-6582-8D49-6E1DA492A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113590-7108-0169-CB7C-1098E87D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89-5EC4-440E-B32A-A7623D1520D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A298B8-49E4-F892-D1BC-B0D0BD4B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6B3974-86E6-0331-ACDF-6C2CFDFE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698-C6AB-4864-96D0-6895BBE5D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7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49198-67DD-00B6-1B42-395396FE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4DFDE8-BB1C-B564-C158-59FC11A7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89-5EC4-440E-B32A-A7623D1520D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1CEC4E-58D8-D8A3-DF67-3143DD26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DA9B96-E467-307F-F3FA-6DA30F35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698-C6AB-4864-96D0-6895BBE5D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2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19828D-67CD-768C-B4DB-C634177A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89-5EC4-440E-B32A-A7623D1520D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A72CC2-5772-C9AA-154D-3D6CBA1A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D3FCCA-71A3-CE0D-31D4-1819E7AC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698-C6AB-4864-96D0-6895BBE5D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5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3C45B-286F-40BA-B1FE-35052365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F56CD-E133-8D94-DB7E-B3D7B3ED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786FD2-9A5D-D346-1CB5-9C24DF321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1FAFC-8550-8256-9B91-54C00C67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89-5EC4-440E-B32A-A7623D1520D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F9D7AD-7E31-DB3F-0029-F7B21E1F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E069C8-6F12-8E11-6310-7B8E953E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698-C6AB-4864-96D0-6895BBE5D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7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6465B-C4EA-9FAA-F4A5-4C2E44CE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0AC050-1376-9B49-4EB9-15FB8C1D5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A55E15-0E3D-5B51-D3F1-FA6C1D150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54378B-FEF6-0201-7A8D-45B7219E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89-5EC4-440E-B32A-A7623D1520D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2A0E72-3D8E-33AB-3573-528F2B32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BEF4C-5402-1BA3-3955-A86D1690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698-C6AB-4864-96D0-6895BBE5D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1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AF39D8-5BBC-2249-32F9-0DE274ED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B58E2-612F-21BC-52BB-5D5A67DA2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5BF13-0852-0A63-6EB9-AFC160B54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E689-5EC4-440E-B32A-A7623D1520D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A60E7-BB25-481B-6239-8DD9116F2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B6DC1-194D-E7B8-F932-CE8A603E8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0C698-C6AB-4864-96D0-6895BBE5D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32B9B60-4FC3-EF50-1270-D4A83C2A8319}"/>
              </a:ext>
            </a:extLst>
          </p:cNvPr>
          <p:cNvSpPr/>
          <p:nvPr/>
        </p:nvSpPr>
        <p:spPr>
          <a:xfrm>
            <a:off x="1972811" y="67112"/>
            <a:ext cx="8246378" cy="41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sendPlayerMovePacket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5F35B2A7-E2E2-8882-3DF3-EE27CCB61A50}"/>
              </a:ext>
            </a:extLst>
          </p:cNvPr>
          <p:cNvSpPr/>
          <p:nvPr/>
        </p:nvSpPr>
        <p:spPr>
          <a:xfrm>
            <a:off x="3709332" y="738231"/>
            <a:ext cx="4773336" cy="5368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42CC9B-D200-A650-FFC0-62556F297442}"/>
              </a:ext>
            </a:extLst>
          </p:cNvPr>
          <p:cNvSpPr/>
          <p:nvPr/>
        </p:nvSpPr>
        <p:spPr>
          <a:xfrm>
            <a:off x="1423332" y="851481"/>
            <a:ext cx="1098958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6E153C-206C-4260-FF36-67383723AA3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86561"/>
            <a:ext cx="0" cy="25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3CD266-9D7B-0CDD-8214-A1F328F26FE8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2522290" y="1006678"/>
            <a:ext cx="11870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DA85DF-7986-C131-75AD-E0EF0B20D006}"/>
              </a:ext>
            </a:extLst>
          </p:cNvPr>
          <p:cNvSpPr/>
          <p:nvPr/>
        </p:nvSpPr>
        <p:spPr>
          <a:xfrm>
            <a:off x="3267512" y="1677796"/>
            <a:ext cx="5656976" cy="222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PlayerMovePacket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SDLNet_Write32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packet2unsigned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SDLNet_TCP_Send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PlayerMovePacket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244DDF5-D44A-19C4-3978-E48A7244E03D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6096000" y="1275126"/>
            <a:ext cx="0" cy="40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5A8613-4639-250C-7C19-18D5AE3BB702}"/>
              </a:ext>
            </a:extLst>
          </p:cNvPr>
          <p:cNvSpPr txBox="1"/>
          <p:nvPr/>
        </p:nvSpPr>
        <p:spPr>
          <a:xfrm>
            <a:off x="2627153" y="704565"/>
            <a:ext cx="118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3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2022-05-15T16:18:07Z</dcterms:created>
  <dcterms:modified xsi:type="dcterms:W3CDTF">2022-05-15T16:19:16Z</dcterms:modified>
</cp:coreProperties>
</file>