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73B47-EDFD-2370-B7B6-91285ED75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01F498-B770-075E-BA11-F02FF05EE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89345-EDB1-0458-0262-3323B3A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81675-38FC-DF77-99B9-F57D5C58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ABB48-5D75-10B2-F43B-7AF90916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8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E21A-CBBB-B526-C011-ED06427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691CEE-A5CE-5EFB-BC15-B85D8B061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A1DF5-FC61-0897-5EBB-B354E597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82B69-A457-C832-42C4-AE7ADB43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AD755-EBB4-105E-F37D-77860442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2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69C6A6-32F4-8D34-2F8E-13037959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967A99-213C-3913-2FB0-8D40617BE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641BF-4852-4C41-85A6-6661EC97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C3C36-3757-5F2E-8591-967E9417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F519C-F0FF-3003-68FE-1FED8878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1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BBBE6-63AC-F812-50A1-00FBCE73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21BEB-A0C8-B9D3-E2FB-4CCED6A8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46080-85C4-25B9-A4EA-FA5E06C3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DF41C-185E-AB5B-9C78-751A0277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C023F-40B8-521F-9E8B-1461AEE6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8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70EF6-A4EF-65C4-7220-EA214129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6C262-D50B-F43C-47F5-C7DCD210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BE65-8257-94D4-800C-33FE44EB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C4006-AFC1-9D97-F3A2-BDBA258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85AB7-BF5C-5686-F514-FBC1F60D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34781-DF8B-BE5D-22AA-2DAE8E12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92B3-C460-76E8-C193-60942F35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D706C-2BC7-AFE9-13D4-531BAFB7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A8DA6-297B-4B62-F8F1-E989D231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972D0-00C4-3022-7C83-F7064221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47DA3-9FD4-3251-B9D2-966207E3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438A9-9C0A-D37E-42C2-1F7F1D6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E13C4-E5B7-4696-254D-7096B6D3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96726C-D95D-5E18-93BC-CD27F0822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C98702-2A10-C7B4-F3AB-71732E6E0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1601C6-497A-9409-77D0-8F831E964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57752D-A466-FF38-E1B9-9E40792F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F8A4B6-3F0F-1A88-DDB8-1628B986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9AEE9F-DA67-CEF6-E8F8-7ABF6E02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BD940-56FF-C492-F925-C411DD75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379F91-BE86-209E-55FA-9B024EB1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01783-B9B8-6BE6-A7E6-44406160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CD2D64-0F63-DC71-9779-6221DDC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2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49832C-A235-80E2-6D74-1B81830A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8B6F13-B86A-6352-BCEE-38CE16D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E3AFB-2E1F-71F8-559D-8BE54519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9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0FDB-8A59-AC73-004B-25D6FEEC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18B93-A69F-A43F-DE04-CAEB28B4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D65B2-2C44-7FB7-D81A-49367CF9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FA773-250E-2A69-A8D5-E0332491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9CA0C-0253-00A5-829A-87D54378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27B1-972C-5B33-E98F-13CD32E8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9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DBCEB-EAED-AEE1-A3E6-EA46E921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3821AF-8770-6C2C-C083-896FF924D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C6092-45AC-C172-D396-1E0230FD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2CA91-EB54-5727-82B9-EEE2941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6A8088-D9AE-7E1C-BCEF-E50B2AD9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D3805-2496-9F27-F306-2A470E78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0298E-B5A3-1057-984D-DD7F80B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87D42-5DFE-0428-1207-B839D823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421DF-A923-9431-9082-AA8054DFD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24018-225A-46E9-A7F0-7917718562DA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5AC71-72D2-87A9-86F0-272C1D23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BFF14-F494-C08A-E400-74C0256DE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658B-CB4F-44A1-964C-810499A27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07CF18-58AF-F107-D9B3-C6E6C2F7D961}"/>
              </a:ext>
            </a:extLst>
          </p:cNvPr>
          <p:cNvSpPr/>
          <p:nvPr/>
        </p:nvSpPr>
        <p:spPr>
          <a:xfrm>
            <a:off x="4405618" y="109057"/>
            <a:ext cx="3380764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GameStatus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E54896BF-24CA-6013-47A5-0BA5F48E5FD7}"/>
              </a:ext>
            </a:extLst>
          </p:cNvPr>
          <p:cNvSpPr/>
          <p:nvPr/>
        </p:nvSpPr>
        <p:spPr>
          <a:xfrm>
            <a:off x="5152238" y="650147"/>
            <a:ext cx="1887523" cy="26005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stopBgm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6812491F-AB43-0D59-8B19-7A5A7060A91A}"/>
              </a:ext>
            </a:extLst>
          </p:cNvPr>
          <p:cNvSpPr/>
          <p:nvPr/>
        </p:nvSpPr>
        <p:spPr>
          <a:xfrm>
            <a:off x="5055764" y="1258349"/>
            <a:ext cx="2080469" cy="5452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순서도: 종속 처리 6">
            <a:extLst>
              <a:ext uri="{FF2B5EF4-FFF2-40B4-BE49-F238E27FC236}">
                <a16:creationId xmlns:a16="http://schemas.microsoft.com/office/drawing/2014/main" id="{B8B4B0EC-76A7-5220-C0F3-21860367D061}"/>
              </a:ext>
            </a:extLst>
          </p:cNvPr>
          <p:cNvSpPr/>
          <p:nvPr/>
        </p:nvSpPr>
        <p:spPr>
          <a:xfrm>
            <a:off x="781574" y="1367406"/>
            <a:ext cx="3624044" cy="327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AUDIO_WIN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A24326A9-F532-7B9E-C8F8-FEF4A05CB14A}"/>
              </a:ext>
            </a:extLst>
          </p:cNvPr>
          <p:cNvSpPr/>
          <p:nvPr/>
        </p:nvSpPr>
        <p:spPr>
          <a:xfrm>
            <a:off x="4166530" y="2399253"/>
            <a:ext cx="3858936" cy="32717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AUDIO_LOSE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531AFE-A370-2842-9E63-B2675EB5BE64}"/>
              </a:ext>
            </a:extLst>
          </p:cNvPr>
          <p:cNvSpPr/>
          <p:nvPr/>
        </p:nvSpPr>
        <p:spPr>
          <a:xfrm>
            <a:off x="4166530" y="3150065"/>
            <a:ext cx="3858936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willTerm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RENDER_TERM_COUNT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22DE0F-BC24-160F-2296-49B56C01BA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36227"/>
            <a:ext cx="0" cy="213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7547E8F-79DD-E5B5-41FE-41F19F7D107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9" y="910206"/>
            <a:ext cx="1" cy="34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0821A0-E867-887C-3CF7-E81E9FD5D7F3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>
            <a:off x="4405618" y="1530991"/>
            <a:ext cx="65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EB8CBC-10AA-16D8-6037-CA41929DD2A4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095998" y="1803633"/>
            <a:ext cx="1" cy="59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C98D11-7151-57E7-7DF4-91C5B639CF8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095998" y="2726423"/>
            <a:ext cx="0" cy="42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45A984-EFAB-3340-7C23-1053378E69F3}"/>
              </a:ext>
            </a:extLst>
          </p:cNvPr>
          <p:cNvSpPr txBox="1"/>
          <p:nvPr/>
        </p:nvSpPr>
        <p:spPr>
          <a:xfrm>
            <a:off x="4497896" y="1178655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271A5E4-E1C7-8CE5-0B22-84E04F15366E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434205" y="1853967"/>
            <a:ext cx="1891717" cy="1572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0F57AE-C4F9-2957-E00D-05EBA12ECCAE}"/>
              </a:ext>
            </a:extLst>
          </p:cNvPr>
          <p:cNvSpPr txBox="1"/>
          <p:nvPr/>
        </p:nvSpPr>
        <p:spPr>
          <a:xfrm>
            <a:off x="5441656" y="1941944"/>
            <a:ext cx="65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49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2022-05-14T06:31:00Z</dcterms:created>
  <dcterms:modified xsi:type="dcterms:W3CDTF">2022-05-14T06:32:39Z</dcterms:modified>
</cp:coreProperties>
</file>