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4660"/>
  </p:normalViewPr>
  <p:slideViewPr>
    <p:cSldViewPr snapToGrid="0">
      <p:cViewPr varScale="1">
        <p:scale>
          <a:sx n="57" d="100"/>
          <a:sy n="57" d="100"/>
        </p:scale>
        <p:origin x="63" y="13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D1E6D-6F59-903C-2FD8-A437BBBC7D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9CC42F-0EE5-4674-89D8-D2E1F0EE47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2DBB0C-4CEF-5B07-6809-5DBD953EF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B9605-D012-4A7E-9B3E-2B6B0BC61DFA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C023FC-4A86-86AC-1432-52474F4D5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FBFE30-20CD-7C08-2051-0F2F81B14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16860-B938-4A19-A086-FA09761120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56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BF7758-D887-2401-59AA-9817B214C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791B83-C582-71F4-3CF3-9C2E51B04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E077C-B063-57C6-0E1F-6F092CB07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B9605-D012-4A7E-9B3E-2B6B0BC61DFA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2E2BDB-818B-280B-17AB-70B9DD902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E5D380-D180-AD8E-8575-BD2112882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16860-B938-4A19-A086-FA09761120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867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84C0AFC-2D1B-02AD-4F72-3B4151DDE6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A11DB5-17E1-6987-E7E1-7819C2952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7420B9-771E-B914-470D-3A2BFEACA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B9605-D012-4A7E-9B3E-2B6B0BC61DFA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BB1C5D-1490-A024-2CCE-B54EA2501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2086D1-E12A-78DA-6A5D-4C0FB3392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16860-B938-4A19-A086-FA09761120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131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AD6ECD-E977-735E-2D1B-648E57345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4AD98-0C56-BF30-A823-041127C52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D697AA-33AA-BA32-122B-CBCAC8EA7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B9605-D012-4A7E-9B3E-2B6B0BC61DFA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6682A7-CFC8-6C2A-3518-DEB408F31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6C5A6D-9C9A-56CE-A843-C1F8C89DD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16860-B938-4A19-A086-FA09761120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273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7C4E18-0069-0E09-5151-09A3ECA65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C6BB3E-3FAA-CDB2-CB58-4644F9111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2762B1-EB47-26CC-5285-8BD142280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B9605-D012-4A7E-9B3E-2B6B0BC61DFA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51C240-BB7B-C3BE-1986-FB7E4AC91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7BEC78-749A-AC52-0DE9-0D996379C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16860-B938-4A19-A086-FA09761120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949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ECF01D-A88E-8674-4E83-CCF39689A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19D55E-C2FF-339B-E938-C7EF9A081F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4FC844-8B03-93A2-2391-528BF53D1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887488-124E-17BF-3C5D-EB7266B67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B9605-D012-4A7E-9B3E-2B6B0BC61DFA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2AD825-1CAE-F22E-0A5C-8B2F3FF76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C60643-22FA-1550-BDED-9878D40FD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16860-B938-4A19-A086-FA09761120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60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E7287-87C3-49C3-FD15-D8DF03484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EA5E93-73A4-205B-1C3A-A3A8A4D2E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A4DF74-60AE-3D9E-5D63-806FCFB58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0A7820-EB6D-EA65-8BF7-D0F060D678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143BB4-67B7-C346-6AE0-99D5835D04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032097-C843-11E6-115C-65D6640F3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B9605-D012-4A7E-9B3E-2B6B0BC61DFA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36179B-7ECA-9AF9-4314-512DC95E1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137818-26F5-9743-0397-14E7534B1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16860-B938-4A19-A086-FA09761120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593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CB255-ADAB-1B55-C6DE-A14D1932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635F0F-2A89-813A-C9DA-F4CD7D8A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B9605-D012-4A7E-9B3E-2B6B0BC61DFA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4F09DD-0E5A-283A-AD4E-C7A4EF075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3B94C6-8490-2A67-5493-D5C14BBAB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16860-B938-4A19-A086-FA09761120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434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968841E-E2B4-A974-77F4-CA236255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B9605-D012-4A7E-9B3E-2B6B0BC61DFA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B26595-5B5E-34D3-F850-9B6F352F2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2BA207-FB10-9723-0F9F-0CC08CE77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16860-B938-4A19-A086-FA09761120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77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1EE0B7-07B9-7BA2-6D4A-DF2E8F7A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0A4AB1-9243-1ABA-25C8-9AD158841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1B7B92-54A5-8EE1-C2A9-6E0998711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58377B-7900-53E6-6D3C-92D965FFA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B9605-D012-4A7E-9B3E-2B6B0BC61DFA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CC8751-5FE7-92E2-CC1C-0E25D18DF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2DFD64-4DC6-404E-ED14-A86808DA3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16860-B938-4A19-A086-FA09761120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759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B50C43-81A9-26F1-359E-21454E9E6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DB27270-D91C-FC72-2B37-BA1A3FD868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FC2484-6170-A094-A21A-37DAE95E4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13E0FD-98FA-DFE6-1F32-532C5415C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B9605-D012-4A7E-9B3E-2B6B0BC61DFA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CBCDF3-4DD7-443E-B6BB-837543273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002396-05E0-BEFA-9F22-63DA82D84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16860-B938-4A19-A086-FA09761120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906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D8CD3B-96C2-CB95-CB85-CBEBC821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C18BF6-6507-307E-0CB6-3AF9DC393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950EE1-BE32-1B2B-7447-64D3B089DA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B9605-D012-4A7E-9B3E-2B6B0BC61DFA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68F282-ECF6-0BD9-1E96-4B30753996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17B3E8-B944-ADC8-074F-5F26D4B93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16860-B938-4A19-A086-FA09761120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674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235BAD0-C5C7-BE6E-5551-43013F8F21E6}"/>
              </a:ext>
            </a:extLst>
          </p:cNvPr>
          <p:cNvSpPr/>
          <p:nvPr/>
        </p:nvSpPr>
        <p:spPr>
          <a:xfrm>
            <a:off x="3856139" y="201336"/>
            <a:ext cx="4479721" cy="3020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unsetEffect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Texture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texture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711FD6B-7262-DE26-DBEF-EE232D869303}"/>
              </a:ext>
            </a:extLst>
          </p:cNvPr>
          <p:cNvSpPr/>
          <p:nvPr/>
        </p:nvSpPr>
        <p:spPr>
          <a:xfrm>
            <a:off x="2148979" y="1174459"/>
            <a:ext cx="7894040" cy="998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SDL_SetTextureBlendMode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texture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origin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SDL_BLENDMODE_BLEND);</a:t>
            </a:r>
          </a:p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SDL_SetTextureColorMod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texture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origin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SDL_SetTextureAlphaMod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texture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origin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5F497D7-9310-F1E2-F281-D6C514787B1F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6095999" y="503339"/>
            <a:ext cx="1" cy="671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207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2</cp:revision>
  <dcterms:created xsi:type="dcterms:W3CDTF">2022-05-14T09:47:45Z</dcterms:created>
  <dcterms:modified xsi:type="dcterms:W3CDTF">2022-05-14T09:48:08Z</dcterms:modified>
</cp:coreProperties>
</file>