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C43F-571F-6E02-8A95-54ADB842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58BC9F-CB1B-B1FC-B5EA-8CB0279C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8F110-701D-83A0-F1AA-D97CFF6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A4B5A-D9E5-09B1-C5B5-DA4F692B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2ABFB-3CFF-6DA1-B0C8-6A46DE0D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A240-421A-575D-9A06-2293AC9A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9DED7-754F-EEF3-F39B-674B7D88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8F88D-8DD0-AACC-BDE2-C6D2AF51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042A9-5103-08D9-FC2E-AD79D67E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D2769-68C6-44EE-6418-DE884D75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2EDBC-8536-3E2B-27B3-F398C09B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FF273-81E3-3291-48B6-4A657C04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702AF-A391-811B-2002-6144470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AD928-3721-F904-E64A-5797DB67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0D1DD-AF20-A598-97C0-207F52E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AAF0-17FC-601B-B898-BB62251B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E492A-BDAE-E368-A0C2-C36C076D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99504-2E8D-273C-B6B9-6E5379BC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8FE8F-0ABA-FB95-2A33-4EAD0F3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3FEB3-A8C9-723A-5838-B78CFC0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7738-8343-625B-BDAC-3AC7E95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F4534-751C-815A-23B0-EB81C51D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111FF-9D9C-8F41-DE46-7FE49DEC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CFC01-FE94-8E6A-FF99-18294613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6274C-676D-B381-9C15-27ADEE6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C7F1-E6D0-662E-EE46-0CAB68D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50FD1-8719-C3E5-1CB9-D759F338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3643C-AD94-F46F-AEB2-0CB513C8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4B243-37A2-0F45-2D78-51F00892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0D612-587F-2F35-1E73-44C7B04E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E921A-2020-F225-DE2A-89049A6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58B66-5DA6-E341-3007-623AD01A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57808-6CBA-82CF-F3B1-C5260175D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507E3-CCEF-4052-080F-0FC36A71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6A263-0425-744C-2C86-930B0421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FE1D0-9BCF-843D-77FD-32E83341A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8F8AC7-FB9A-0F06-DC26-C1E236F8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6D4A76-BB97-FF9E-331E-D8B70741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F39850-9927-190C-94A1-C4B628B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5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892A-C484-35FD-16E4-C53C5305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D6A1D-FEFC-2326-C2BD-5270C50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EE290-F22B-D913-B52B-30D16C41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E8892-EC46-BAD7-473B-C2902B1A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A4FB22-B6B9-FA11-08A1-0BE8760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53C31-DAFB-E1CC-3F01-02D1E50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C9D3B-1E35-2DED-1AD3-FC9507A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4F599-BEBB-94A6-C58F-E8A81A85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AE649-9C76-9279-A183-AA5AD635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7583A-D0E3-D119-6C2F-DADA9BA4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9291C-6E60-157D-53BA-86AF518A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FF4E6-C604-47A7-BC50-45CA4544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4F94A-635F-6AB3-8A02-A1E3C9D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ADB7-F09B-46D1-B217-31907A0E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13558-8FA6-AFDE-B5AE-887CE0FD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CB39A-6D54-B1AA-1970-260374337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4D54-EA2A-B04D-C043-55670E2C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55480-286F-DD52-4A09-E4A214BE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2BE69-F3EB-B024-49BB-BF7FABF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CD71C1-80FB-6A5F-6553-02E7558F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30BAA-522E-F370-28C2-A1188852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CF72C-4EFB-BFDB-BF88-DE44B8DD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19EE-8918-416D-8AD5-496F529659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54BB8-53D9-CDD8-432D-41FB54C0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BD484-CD03-1DDF-EE58-5A83CA82C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0421-73D9-40FC-9B21-6B9D0F75B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A3EECE-F7EF-42AC-4783-2BEE86F28FC3}"/>
              </a:ext>
            </a:extLst>
          </p:cNvPr>
          <p:cNvSpPr/>
          <p:nvPr/>
        </p:nvSpPr>
        <p:spPr>
          <a:xfrm>
            <a:off x="3239548" y="134224"/>
            <a:ext cx="5712903" cy="45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updateAnimationFromBind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F9A2453D-B1FE-EBCC-D0D1-04C4C042DB00}"/>
              </a:ext>
            </a:extLst>
          </p:cNvPr>
          <p:cNvSpPr/>
          <p:nvPr/>
        </p:nvSpPr>
        <p:spPr>
          <a:xfrm>
            <a:off x="4690844" y="855677"/>
            <a:ext cx="2810312" cy="562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51D2DE-B77D-D6AE-F62E-94DD8D51045B}"/>
              </a:ext>
            </a:extLst>
          </p:cNvPr>
          <p:cNvSpPr/>
          <p:nvPr/>
        </p:nvSpPr>
        <p:spPr>
          <a:xfrm>
            <a:off x="4039998" y="1791049"/>
            <a:ext cx="4112004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flip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flip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6F4F77-5AC8-1498-753C-AC4F449575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87230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5ACD30-106C-E852-5841-E03779A0C91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417740"/>
            <a:ext cx="0" cy="37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2022-05-14T13:42:20Z</dcterms:created>
  <dcterms:modified xsi:type="dcterms:W3CDTF">2022-05-14T13:43:12Z</dcterms:modified>
</cp:coreProperties>
</file>